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Bilgisayarın fiziksel parçalarına donanım, bu parçalara komut veren programlar bütününe ise yazılım denir. Aşağıdakilerden hangisi bir yazılım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disk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Klavye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Ekran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İşletim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Python, Java ve C++ gibi dillerin temel kullanım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sayfalarını sadece görüntülemek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ağ topolojilerini fiziksel olarak kurmak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Bilgisayarın fiziksel parçalarını birleştirmek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Bilgisayara çeşitli görevleri yaptıracak komutlar dizisi oluşturmak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Blok tabanlı programlamada, bir değerin geçici olarak saklandığı ve program boyunca değişebilen kutucuklara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Fonksiyon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Döngü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Belirli bir kod bloğunun belirli bir şart sağlandığı sürece sürekli tekrarlanmasını sağlayan yapı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Döngü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 tanımlama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Koşullu yapı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ayıklama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programın 'Eğer not 50'den büyükse başarılı, değilse başarısız yaz' şeklinde karar vermesi hangi yapı ile sağlanır?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Koşullu yapılar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Fonksiyonlar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Döngüler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tipleri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Programlamada karmaşık bir işi küçük parçalara bölen ve ihtiyaç duyulduğunda tekrar çağrılabilen kod bloklarına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Veritabanı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 protokolü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Prosedür (Fonksiyon)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Yazılan bir programda oluşan hataları bulma ve bu hataları giderme sürecine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Algoritma oluşturma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Debugging (Hata ayıklama)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Kodlama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İşlenmemiş, anlamlandırılmamış gerçekler bütününe veri, anlamlı hale getirilmiş işlenmiş veriye ise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Yazılım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Düzenli bir şekilde depolanan, yönetilen ve ihtiyaç duyulduğunda kolayca erişilebilen veriler topluluğu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Podcast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HTML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Algoritma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Veritabanı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Ağdaki bilgisayarların birbirine bağlanma biçimine (yıldız, ağaç, halka gibi) ne isim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Topoloji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Protokol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işleme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web sayfasının iskeletini oluşturmak için kullanılan işaretleme dili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Python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HTML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C++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Java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Dijital ortamda hesap güvenliğini sağlamak için aşağıdakilerden hangisi en güvenli yöntemdir?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Aynı şifreyi tüm platformlarda kullanmak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Doğum tarihi gibi kolay tahmin edilebilir şifreler kullanmak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Şifreyi ortak bilgisayarlara kaydetmek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Karakter, sayı ve sembol içeren karmaşık şifreler oluşturmak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Kişisel verilerin işlenmesi ve korunması ile ilgili haklarımızı düzenleyen yasal mevzuat kısaca nasıl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CPU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HTML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KVKK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HTTP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Başkasına ait bir yazılımı izinsiz kopyalamak veya dağıtmak hangi kapsamda değerlendirilir?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Bilişim suçu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içerik üretimi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analizi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zeka uygulaması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Bilgisayarların insan zekasını taklit ederek öğrenme, tahmin yürütme ve problem çözme süreçlerine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Web tasarımı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 topolojisi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Veritabanı yönetimi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zeka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Bilgisayarın fiziksel parçalarına donanım denir. Aşağıdakilerden hangisi bir 'yazılım'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İşletim sistemi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Ekran kartı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Klavye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programlama dilinde, veriyi geçici olarak bellekte tutan ve içeriği değişebilen yapıya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Fonksiyon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Döngü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Algoritma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Programlama yaparken sürekli tekrarlanan işlemleri kısaltmak için kullanılan, belirli bir görevi yerine getiren kod bloklarına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tipi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ayıklama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Koşullu yapı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Fonksiyon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programdaki mantıksal hataları bulup düzeltme işlemine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Kodlama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Prosedür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Debugging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ham verinin işlenerek anlamlı hale getirilmiş halidir?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 topolojisi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Protokol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Verilerin düzenli bir şekilde saklandığı, arandığında kolayca bulunabildiği elektronik ortamlara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Veritabanı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zeka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Web sayfası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Video içerik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İnternet üzerinde cihazların birbirleriyle iletişim kurmasını sağlayan kurallar bütününe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HTML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Protokol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Topoloji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Bilişim suçu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Web sayfalarının iskeletini oluşturmak ve içeriği yapılandırmak için kullanılan işaretleme dili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HTML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Python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C++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Dijital güvenlikte güçlü bir şifre oluştururken aşağıdakilerden hangisi tercih edilmemelidir?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doğum tarihi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ve küçük harf kullanımı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Harf ve rakam kombinasyonu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karakter kullanımı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Kişisel verilerin izinsiz paylaşılması hangi yasal düzenleme kapsamında suç teşkil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 birimi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HTML5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IP adresi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KVKK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'bilişim suçu'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zekayı eğitimde kullanmak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Başkasına ait bir hesabı izinsiz ele geçirmek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Blog yazısı yazmak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Video içeriği üretmek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Programlamada bir şartın gerçekleşip gerçekleşmediğine göre farklı işlemler yapmamızı sağlayan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tipleri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Koşullu yapılar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Döngüler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dijital içerik üretim araçlarından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Veritabanı yönetim sistemi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Podcast kayıt cihazı/yazılımı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Network kablosu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İşletim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Bilgisayarların insan gibi öğrenme, karar verme ve problem çözme yeteneklerini taklit etmesine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Topoloji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zeka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işlemin belirli bir sayıda veya şart sağlanana kadar tekrar edilmesini sağlayan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Döngü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HTML etiketi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ayıklama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Fonksiyon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bilgisayarın donanım birimi olarak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İşletim sistemi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Ekran kartı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Web tarayıcısı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 işlemci yazılımı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Bilgisayara ne yapması gerektiğini söyleyen komutlar bütününe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Anakart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Yazılım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fiziksel olarak dokunabildiğimiz bir parça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 kaynağı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disk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Python derleyicisi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İnsanların bilgisayarla iletişim kurmasını sağlayan özel kurallar dizisine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 topolojisi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tabanı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Programlama dili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web geliştirme süreçlerinde sıkça kullanılan bir programlama dilidir?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HTML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Assembly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Python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SQL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bilgisayar sisteminde donanım ile yazılım arasındaki ilişki aşağıdakilerden hangisiyle doğru ifade 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Yazılım donanımın fiziksel parçasıdır.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de sadece yazılı metinlerdir.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 olmadan yazılım kendini günceller.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 yazılımın çalışması için gerekli ortamı sunar.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 dili genellikle hangi amaçla tercih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ekran kartı sürücüsü yazma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donanım üretimi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analizi ve yapay zeka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Kablolama işlemleri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Bilgisayarın 'beyni' olarak adlandırılan parça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HDD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GPU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CPU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sistem yazılımıdır?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Notepad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Google Chrome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Paint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Windows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Programlama dilleri seviyelerine göre nasıl sınıflandırılır?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ve yavaş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Düşük ve yüksek seviyeli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ve küçük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Renkli ve renksiz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