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Allah'ın her şeyi bir ölçü, düzen ve plan içerisinde yaratmasına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Cüzi irade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Tebliğ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Kader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Tevekkül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Ölüm ile kıyamet arasında geçen, ruhların bekletildiği döneme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Haşir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Mizan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Mahşer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Berzah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İslam'da inananların ebedi mutluluğa ulaşacağı mükâfat yurduna ne isim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Cehennem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Araf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Sırat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Cennet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Hz. Muhammed'e ilk vahiy hangi mağarada gelmiştir?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Arafat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Hira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Mina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Sevr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Müslümanların 622 yılında Mekke'den Medine'ye göç etmelerine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Fetih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İsra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Hicret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Miraç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namazın dışındaki şartlardan biri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Niyet etmek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İftitah tekbiri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Hadesten taharet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Necasetten taharet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Ramazan ayında tutulan oruç hangi hüküm kategorisine girer?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Nafile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Farz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Sünnet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Müstehap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Hac ibadeti sırasında yapılan, Kabe'nin etrafında yedi kez dönmeye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İhram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Vakfe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Tavaf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İslam'da bedenin, elbisenin ve namaz kılınacak yerin temiz olmasına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Necaset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Taharet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Hades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Teyemmüm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Kişinin elindeki nimetlerin değerini bilip Allah'a teşekkür etmesine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İtidal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Tevazu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Şükür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Sabır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Herkesin hakkını almasını sağlamak ve haklıyı savunmak anlamına gelen kavram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Adalet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İstişare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Emanet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Sıdk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 dinine göre bir kişinin kendi emeğiyle geçimini sağlamasına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Zekat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İnfak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Alın teri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Sadaka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 düşüncesinde Kur'an'ı ve hadisleri kendi akıl ve yorumlarıyla açıklamaya çalışan anlayış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Siyasi yorum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Tasavvufi yorum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Fıkhi yorum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İtikadi yorum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 dininin temel kaynakları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Örf ve Adetler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Kur'an ve Sünnet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İcma ve Kıyas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Bilimsel veriler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Yahudilik dininin kutsal kitabının ismi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İncil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Kur'an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Zebur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Tevrat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Allah'ın her şeyi bir ölçüye, düzene ve uyuma göre yaratması, takdir etmesi ve planlaması kavramı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Kader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Kaza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İrade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Tevekkül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 hayatı ile ahiret hayatı arasında bulunan, kıyamet kopana kadar beklenen kabir hayatına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Berzah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Mahşer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Mizan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Sırat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İslam'da müminlerin dünyada yaptıkları güzel işlerin karşılığını alacakları, sonsuz mutluluk yurdu olarak nitelendirilen yer neresidir?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Mahşer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Cehennem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Araf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Cennet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Hz. Muhammed'e ilk vahiy hangi tarihte ve nerede gelmiştir?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622 yılında Medine'de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632 yılında Mekke'de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610 yılında Hira Mağarası'nda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615 yılında Taif'te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Müslümanların baskı ve zulümden kurtulmak için 622 yılında Mekke'den Medine'ye yaptıkları göçün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Hicret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Feth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Tebliğ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Biat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Hz. Muhammed'in İslam'ı yayarken gösterdiği sabır ve tebliğ yöntemindeki en temel özelliği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zenginlere hitap etmesi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Güzel ahlakı ve yaşantısı ile örnek olması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İnsanları zorla İslam'a davet etmesi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Siyasi güç kullanarak yayılması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Namazın dışındaki farzlardan olan ve vücudun, elbisenin ve namaz kılınacak yerin temiz olması anlamına gelen şart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Hadesten taharet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İstikbal-i kıble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Necasetten taharet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Setr-i avret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Ramazan ayında tutulması zorunlu olan oruç dışında, Hz. Muhammed'in de tavsiye ettiği, sevabı çok olan nafile oruçlardan biri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Keffaret orucu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Kaza orucu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Dâvûd orucu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Adak orucu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Hac ibadeti sırasında Müslümanların ihrama girip Arafat'ta bir süre beklemelerine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Tavaf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Vakfe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İhram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Kişinin kendisini diğer insanlardan üstün görmemesi, alçak gönüllü ve hoşgörülü olması ahlaki erdemlerinden hangisini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Doğruluk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Sabır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Şükür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Tevazu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işi yaparken hak ve adaleti gözetmek, kimsenin hakkını yememek İslam'ın hangi temel prensibi ile doğrudan ilgilidir?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Hakkaniyet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Sıla-i rahim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İstişare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İnfak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 dininde kişinin başkasına muhtaç olmadan yaşaması için helal yoldan kazanmasına ne vurgu yapılır?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Alın teri ve emeğin kutsallığı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Zenginliğin mutlak amaç olduğu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Mirasın çalışmadan daha önemli olduğu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dua ederek rızık bekleme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Komşu hakkı ile ilgili olarak İslam'ın genel yaklaşımı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Komşuluk ilişkileri sadece maddi yardımı kapsar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Komşunun dini ne olursa olsun ona iyi davranılmalıdır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Komşularla sadece bayramlarda görüşülmelidir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Müslüman komşulara yardım edilir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 düşüncesinde Kur'an ve Sünnet'i temel alarak farklı bakış açıları geliştiren, fıkhi ve itikadi olarak ayrılan yapılar neyi oluşturur?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siyasi gruplaşmaları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İslam'ın özündeki kopuklukları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Yeni bir din anlayışını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Dini yorum farklılıklarını (mezhepler)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Dini bilginin iki temel kaynağı aşağıdakilerden hangisinde doğru verilmiştir?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Kur'an-ı Kerim ve Sünnet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Akıl ve Bilim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Felsefe ve Kelam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Kültür ve Gelenek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Allah'ın her şeyi bir ölçü, düzen ve uyum içerisinde yaratmasına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Kaza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Tevekkül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İrade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Kader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Ölüm ile kıyamet arasında geçen, kabir hayatı olarak da bilinen döneme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Mizan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Berzah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Sırat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Mahşer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İnsanların öldükten sonra diriltilip hesap vermek üzere bir araya toplanacakları yere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Cehennem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Cennet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Mahşer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Berzah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Kader inancına sahip bir Müslüman aşağıdakilerden hangisini yapmalıdır?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Kötü olayları kadere bağlayıp üzülmemeli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 şeyi şansa bırakmalı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Elinden geleni yapıp Allah'a güvenmeli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Çalışmadan sonucunu beklemeli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Kur'an-ı Kerim'de ahiret hayatı için kullanılan 'ebedi yurt' anlamındaki ifade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Berzah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Dünya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Daru'l-Karar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Ahiret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kaza kavramına örnek oluşturur?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Yağmurun yağması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Mevsimlerin oluşumu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Bir öğrencinin çalışarak sınavı kazanması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Güneşin doğması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Ahiret inancı insana nasıl bir davranış kazandırır?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Sorumluluk bilincini artırır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ibadetle uğraşmasını sağlar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Dünyevi hırslarını artırır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Dünyadan elini eteğini çekmesini sağlar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Kıyamet günü amellerin tartılacağı teraziye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Mizan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Mahşer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Berzah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Sırat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Allah'ın ilmi ile ilgili 'Külli İrade'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İnsanın seçim hakkı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Allah'ın sınırsız iradesi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Meleklerin iradesi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Peygamberlerin iradesi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kaderle ilgili yanlış bir inanıştır?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 yaptıklarından sorumludur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Allah olayları bir ölçüye göre yaratır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 şey Allah'ın bilgisi dahilindedir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İnsan iradesi tamamen yok sayılır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