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ölçü, düzen ve plan içerisinde yaratmasına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Cüzi irade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ile kıyamet arasında geçen, ruhların bekletildiği döneme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Haşir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inananların ebedi mutluluğa ulaşacağı mükâfat yurduna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mağarada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622 yılında Mekke'den Medine'ye göç etmelerine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namazın dışındaki şartlardan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Niyet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İftitah tekbiri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tutulan oruç hangi hüküm kategorisine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Nafile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Sünnet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Müstehap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sırasında yapılan, Kabe'nin etrafında yedi kez dönmeye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bedenin, elbisenin ve namaz kılınacak yerin temiz olmasına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Taharet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Teyemmüm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elindeki nimetlerin değerini bilip Allah'a teşekkür etmesine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İtidal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Herkesin hakkını almasını sağlamak ve haklıyı savunmak anlamına gelen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İstişare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dinine göre bir kişinin kendi emeğiyle geçimini sağlamasına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teri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Kur'an'ı ve hadisleri kendi akıl ve yorumlarıyla açıklamaya çalışan anlayış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yorum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Tasavvufi yorum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Fıkhi yorum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İtikadi 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dininin temel kaynakları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Örf ve Adetler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 ve Sünnet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İcma ve Kıyas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 dininin kutsal kitabının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ölçüye, düzene ve uyuma göre yaratması, takdir etmesi ve planlaması kavramı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hayatı ile ahiret hayatı arasında bulunan, kıyamet kopana kadar beklenen kabir hayatına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 müminlerin dünyada yaptıkları güzel işlerin karşılığını alacakları, sonsuz mutluluk yurdu olarak nitelendirilen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Muhammed'e ilk vahiy hangi tarihte ve nerede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 yılında Medine'de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632 yılında Mekke'de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610 yılında Hira Mağarası'nda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615 yılında Taif'te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baskı ve zulümden kurtulmak için 622 yılında Mekke'den Medine'ye yaptıkları göçün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İslam'ı yayarken gösterdiği sabır ve tebliğ yöntemindeki en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zenginlere hitap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 ahlakı ve yaşantısı ile örnek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 zorla İslam'a davet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güç kullanarak yayılması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Namazın dışındaki farzlardan olan ve vücudun, elbisenin ve namaz kılınacak yerin temiz olması anlamına gelen şart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Hadesten taharet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İstikbal-i kıble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Necasetten taharet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Setr-i avret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Ramazan ayında tutulması zorunlu olan oruç dışında, Hz. Muhammed'in de tavsiye ettiği, sevabı çok olan nafile oruçlardan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Keffaret orucu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 orucu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Dâvûd orucu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Adak orucu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 ibadeti sırasında Müslümanların ihrama girip Arafat'ta bir süre beklemelerine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Kişinin kendisini diğer insanlardan üstün görmemesi, alçak gönüllü ve hoşgörülü olması ahlaki erdemlerinden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Tevazu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yaparken hak ve adaleti gözetmek, kimsenin hakkını yememek İslam'ın hangi temel prensibi ile doğrudan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Hakkaniyet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Sıla-i rahim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İstişare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dininde kişinin başkasına muhtaç olmadan yaşaması için helal yoldan kazanmasına ne vurgu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teri ve emeğin kutsallığı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Zenginliğin mutlak amaç olduğu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Mirasın çalışmadan daha önemli olduğu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dua ederek rızık bekleme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Komşu hakkı ile ilgili olarak İslam'ın genel yaklaşımı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Komşuluk ilişkileri sadece maddi yardımı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Komşunun dini ne olursa olsun ona iyi davranılmalıdır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Komşularla sadece bayramlarda görüşülmelidir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Müslüman komşulara yardım edilir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düşüncesinde Kur'an ve Sünnet'i temel alarak farklı bakış açıları geliştiren, fıkhi ve itikadi olarak ayrılan yapılar neyi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siyasi gruplaşmaları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özündeki kopuklukları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din anlayışını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yorum farklılıklarını (mezhepler)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Dini bilginin iki temel kaynağı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Kur'an-ı Kerim ve Sünnet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ve Bilim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ve Kelam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ve Gelenek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her şeyi bir ölçü, düzen ve uyum içerisinde yaratmasına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Tevekkül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ile kıyamet arasında geçen, kabir hayatı olarak da bilinen döneme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öldükten sonra diriltilip hesap vermek üzere bir araya toplanacakları yere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Cehennem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Kader inancına sahip bir Müslüman aşağıdakilerden hangisini yapmalıdır?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olayları kadere bağlayıp üzülmemeli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şeyi şansa bırakmalı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Elinden geleni yapıp Allah'a güvenmeli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Çalışmadan sonucunu beklemeli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Kerim'de ahiret hayatı için kullanılan 'ebedi yurt' anlamındaki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Daru'l-Karar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Ahiret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kaza kavramına örnek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Yağmurun yağması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Mevsimlerin oluşumu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öğrencinin çalışarak sınavı kazanması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doğması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Ahiret inancı insana nasıl bir davranış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Sorumluluk bilincini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ibadetle uğraşmasını sağlar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Dünyevi hırslarını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Dünyadan elini eteğini çekmesini sağlar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Kıyamet günü amellerin tartılacağı teraziye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Mahşer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Berzah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Allah'ın ilmi ile ilgili 'Külli İrade'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seçim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Allah'ın sınırsız iradesi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Meleklerin iradesi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Peygamberlerin iradesi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kaderle ilgili yanlış bir inanıştır?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yaptıklarından sorumludur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Allah olayları bir ölçüye göre yaratır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 Allah'ın bilgisi dahilindedir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iradesi tamamen yok sayılır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