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üzerine etki eden net kuvvet sıfırsa, cismin hareketi için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 dengelenmiş kuvvetlerin etkisindedir.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 kesinlikle duruyordur.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 yavaşlıyordur.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 hızlanıyordur.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Sabit süratle giden bir aracın hız-zaman grafiği nasıl görünür?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Aşağı doğru eğimli bir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Yatay bir doğru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Parabolik bir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Yukarı doğru eğimli bir 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üzerine etki eden kuvvetlerin bileşkesine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Sürtünme kuvveti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çekimi kuvveti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 kuvvet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Dengeleyici kuvvet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makinelerle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Enerjiden kazanç sağlarlar.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İşten kazanç sağlamazlar.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kolaylığı sağlarlar.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Kuvvetin yönünü veya şiddetini değiştirebilirler.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Bitkilerde fotosentez olayının gerçekleştiği, yeşil renk veren organel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Koful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Kloroplast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Fotosentez sonucu bitkinin dışarı verdiği temel gaz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 hücresini hayvan hücresinden ayıran ve dışarıdan koruyan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zarı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duvarı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Çiçekli bir bitkide polenlerin üretildiği erkek organ bölümü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Taç yaprak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Dişicik tepesi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Yumurtalık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Fotosentez için bitkinin köklerinden aldığı ve yapraklara taşıdığı temel madde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Çiçekte renkli ve kokulu yapısı ile böcekleri kendine çeken kısım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 yaprak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Sapçık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Taç yaprak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Dişicik borusu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 hücresinde yaşlı hücrelerde büyük, genç hücrelerde küçük olan sıvı deposuna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Sentrozom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Lizozom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Koful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Golgi cisimciği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basit makinelerden hangisinde 'kuvvetten kazanç' kesinlikle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Kaldıraç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Eğik düzlem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makara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Çıkrık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Fotosentez olayının gerçekleşmesi için gerekli olan temel enerji kaynağı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ışığı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akıntısı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 mineralleri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Bitkilerde fotosentez sonucu üretilen ve bitkinin besin olarak kullandığı temel madde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Nişasta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Aminoasit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Glikoz (Şeker)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Dişi organın polenleri kabul eden yapışkan üst kısmına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Sapçık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Yumurtalık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Dişicik tepesi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 yaprak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 hücresinde hücrenin merkezini yöneten ve kalıtsal bilgileri taşıyan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zarı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Kloroplast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Bitkilerin kökleri ile topraktan aldığı maddeler yapraklara hangi yapı ile taşınır?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duvarı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Taç yaprak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İletim demetleri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bir şekli ve hacmi olan, tanecikleri sadece titreşim hareketi yapan madde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akışkan bir yapıya sahip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Zeytinyağı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parçası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Maddenin hangi hali ısı alarak düzensizliğin en fazla olduğu hale geçer?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Güneş, yıldızlar ve şimşek gibi yüksek enerjili ortamlarda bulunan madde hali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Tanecikleri öteleme ve dönme hareketi yapabilen, ancak belirli bir şekli olmayan madde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Kristal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cisme uygulanan kuvvet ile cismin aldığı yolun çarpımı fizikte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gazın ısı vererek sıvı hale geçmesi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Süblimleşme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maddelerin ortak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Eylemsizlik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 tanecikleri arasındaki boşluk diğer hallere göre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ile aynıdır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Katıdan azdır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fazladır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azdır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Dışarıdan ısı alarak katı halden sıvı hale geçme olayına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Kırağılaşma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maddelerin hal değişimlerinden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Yoğunlaşma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Bulunduğu kabın her tarafına yayılan ve sıkıştırılabilen madde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Plazma hali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Tanecikleri çok yavaştır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Elektriği iletir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laboratuvar ortamında bulunur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Elektriği iletmez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Hücrenin yönetici molekülü olan DNA'nın bulunduğu kısım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zarı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ökaryot hücreli bir canlıdır?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Mitoz bölünmede kardeş kromatitlerin birbirinden ayrıldığı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Anafaz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Telofaz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kaldıraçta kuvvet kolu, yük kolundan daha uzunsa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İşten kazanç sağlanır.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Kuvvetten kazanç, yoldan kayıp olur.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Kuvvetten kayıp, yoldan kazanç olur.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 ve yoldan kazanç sağlanır.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Mitoz bölünme sonucu oluşan hücrelerin genetik yapısı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 geçirmiştir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hücreden farklıdır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Yarısı kadardır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hücre ile aynıdır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'eğik düzlem' örneği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Bıçak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Vidanın dişleri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Merdiven rampa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Sürat birimi olarak aşağıdakilerden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m/s²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N/s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m/s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kg/m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Dişli çarklarda büyük dişli 2 tur dönerse, ona bağlı olan küçük dişli nasıl hareket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 etmez.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tur atar.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tur atar.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turu atar.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esnek bir cisimdir?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 tel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hamuru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bardak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Hareketli makaralar ile ilgili aşağıdaki ifadelerden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Kuvvetin yönünü değiştirirler.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İşten kazanç sağlarlar.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Kuvvetten kazanç sağlarlar.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Yoldan kazanç sağlarlar.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