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mussel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 _______ a great time at the party last Saturday.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Look! The baby _______ in the garden.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playing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 my keys ten minutes ago.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Water _______ at 100 degrees Celsius.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boiling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boiled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boils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 her grandmother last weekend.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Listen! The birds _______ in the trees.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singing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 _______ a book when I saw him.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reading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reading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dersleri işlediğimiz, içinde yazı tahtası ve sıraların bulunduğu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Classroom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Annemin erkek kardeşine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fen bilgisi deneylerini yaptığımız yere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Staff 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Playground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prawn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yufka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babamızın ortak adı İngilizcede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Relatives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Siblings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Children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teneffüslerde oynadığımız veya vakit geçirdiğimiz dış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Playground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Halamızın veya teyzemizin çocuğuna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kitap ödünç alıp sessizce ders çalıştığımız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room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 kardeşin veya erkek kardeşin için kullanılan genel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Grandparents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Siblings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beden eğitimi dersinin yapıldığı kapalı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Classroom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Babanın babası veya annenin babası için kullanılan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yemek yediğimiz veya alışveriş yaptığımız bölüme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Staff room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kız kardeşine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Grandmother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'Sola dön'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the street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left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straight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dilimlemek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Havalimanında uçağa binmeden önce bilet kontrolü yapılan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Information desk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Check-in desk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Arrivals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Lost property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 straight ahead'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Dümdüz 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 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Sağa dön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şehri ziyaret ederken tarihi yerleri görmek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Packing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Sightseeing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'Affedersiniz, kütüphane nerede?' diye sormak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is the library?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to library?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can I go to library?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library near?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Otelde kalmak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Reservation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Transportation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Destination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Accommodation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caddenin karşısına geçmek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past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the first right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the street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around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'Next to' kelimesinin Türkçe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Uçağın havaalanına iniş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off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Departure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Haritada iki yerin arasında olduğunu belirtmek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Behind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Between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yerin 'karşısında' olduğunu belirtmek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 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corner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fırında pişirmek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yağda kızartmak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buharda pişirmek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Turistlerin şehri gezmek için kullandığı, genellikle üstü açık olan taşıt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Sightseeing 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Subway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 to school by bus every day. (Boşluğa ne gelmelidir?)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 a delicious cake yesterday afternoon.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baking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 father _______ coffee right now in the kitchen.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drinking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drinks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They _______ at the cinema last night. (Boşluğa ne gelmelidir?)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Ali _______ his homework every evening.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