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 ... in 1881.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born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born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born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to London three times so far.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been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... a famous novel last year.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written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wrote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writing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Have you ever ... a famous person?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meets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meeting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... his degree in 2010.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completed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completed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completes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completing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my homework yet.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not doing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don't 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didn't 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haven't done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When ... he graduate from university?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has ... to Paris twice.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Alexander Graham Bell ... the telephone.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invents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invented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invented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inventing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this movie before.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seen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seeing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They ... to the theatre yesterday.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going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gone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Have you finished the project? - Yes, I ...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... as a teacher for 20 years.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worked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working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my keys, I cannot find them.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lost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losing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Did you ... to the party last night?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mussel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prawn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yufka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slice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dilimlemek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fırında pişirmek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yağda kızartmak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buharda pişirmek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 to school by bus every day. (Boşluğa ne gelmelidir?)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_______ a delicious cake yesterday afternoon.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baking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 father _______ coffee right now in the kitchen.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drinking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drinks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They _______ at the cinema last night. (Boşluğa ne gelmelidir?)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Ali _______ his homework every evening.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 _______ a great time at the party last Saturday.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Look! The baby _______ in the garden.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playing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 my keys ten minutes ago.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Water _______ at 100 degrees Celsius.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boiling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boiled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boils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_______ her grandmother last weekend.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Listen! The birds _______ in the trees.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singing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_______ a book when I saw him.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reading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reading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dersleri işlediğimiz, içinde yazı tahtası ve sıraların bulunduğu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Classroom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Annemin erkek kardeşine İngilizcede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Grandfather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fen bilgisi deneylerini yaptığımız yere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Laboratory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Staff room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Playground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 ve babamızın ortak adı İngilizcede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Relatives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Siblings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Children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Parents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teneffüslerde oynadığımız veya vakit geçirdiğimiz dış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Office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Playground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Corridor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Halamızın veya teyzemizin çocuğuna İngilizcede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Nephew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kitap ödünç alıp sessizce ders çalıştığımız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 room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Library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Kız kardeşin veya erkek kardeşin için kullanılan genel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Grandparents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Parents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Siblings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beden eğitimi dersinin yapıldığı kapalı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Restroom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Classroom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