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Johannes Gutenberg'in matbaayı icat etmesi, insanlık tarihinde aşağıdakilerden hangisine doğrudan katkı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keşfedilmesine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Bilginin daha hızlı yayılmasına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keşiflerin başlamasına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üretiminin artmasına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kültüründe 'Vakıf' sisteminin toplumsal hayattaki en önemli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dayanışma ve kamu hizmeti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Savaşlarda asker ihtiyacını karşılamak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Sarayın masraflarını karşılamak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vergi gelirlerini toplamak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Demokratik bir toplumda bireyin 'seçme ve seçilme hakkı' aşağıdakilerden hangisiyle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Siyasi haklar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 bağımsızlığı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hakları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mahkemelerin verdiği kararlara itiraz edildiğinde gidilen en üst yargı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İdare Mahkemesi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Danıştay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kirliliğini önlemek adına 'Geri Dönüşüm'ün en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fabrikaların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İhracatın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artışının dengelenmesi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kaynakların korunması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gelecek için doğal kaynakların kullanımı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sanayi sektörüne odaklanarak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Gelecek nesillerin ihtiyaçları düşünülerek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bugünkü ekonomik kazanç gözetilerek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kaynaklar hızla tüketilerek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temel nedeni olarak aşağıdakilerden hangisi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kendi ekseni etrafındaki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Atmosfere salınan sera gazları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yön değiştirmesi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Depremlerin sıklığı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Johannes Gutenberg'in matbaayı icat etmesi, bilginin yayılma sürecinde nasıl bir değişime neden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İletişimin sadece sözlü yollarla yapılmasına yol açtı.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yazması eserlerin değerini ve önemini artırdı.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Bilginin daha hızlı ve geniş kitlelere ulaşmasını kolaylaştırdı.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sadece seçkinler tarafından ulaşılabilir olmasını sağladı.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dijital vatandaşlığın temel sorumluluklarından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 kişisel verilerin güvenliğini korumak.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zorbalığa karşı etik kurallara uygun davranmak.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ortamda nezaket kurallarına uygun iletişim kurmak.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İnternetteki her bilgiyi teyit etmeden paylaşmak.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özellikle 1950'lerden sonra sanayileşmenin artmasıyla gerçekleşen iç göçün temel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ürünlerinde dışa bağımlılığın tamamen bitmesi.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genelinde nüfusun eşit dağılması.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Şehirlerde gecekondu ve altyapı sorunlarının ortaya çıkması.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nüfusunun hızla artması.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Devleti'nin yerleşik hayata geçmesinin Türk kültürüne en önemli katkısı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Göçebe kültürün tüm Orta Asya'ya yayılması.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Savaşçılık özelliklerinin tamamen kaybolması.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Hayvancılığın temel geçim kaynağı haline gelmesi.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Mimaride, tarımda ve sanat alanında kalıcı eserlerin yapılması.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paylaşılan bir bilginin doğruluğunu teyit etmeden paylaşmamak, hangi kavramla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kültür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Kitle iletişimi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İslamiyet'in Türkler tarafından kabul edilmesinin ardından Türk devlet yönetiminde yaşanan 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Hükümdarların 'sultan' unvanını kullanmaya başlaması.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Türkçe'nin resmi dil olmaktan çıkarılması.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merkezinin Orta Asya dışına taşınması.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 teşkilatının tamamen kaldırılması.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kısa sürede büyümesinde uyguladığı 'İstimalet' politikasının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 tamamen kapatarak dışa kapalı olma durumu.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dört bir yanına medreseler inşa etme politikası.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Gayrimüslim halka karşı hoşgörü ve adaletle yaklaşma politikası.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askeri güce dayalı bir genişleme stratejisi.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ordu sisteminde yer alan 'Devşirme' sisteminin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ülkelerle ticari ilişkileri geliştirmek.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Devlete sadık, eğitimli asker ve yönetici sınıfı yetiştirmek.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işçisi ihtiyacını karşılamak.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tamamını zorunlu askerliğe tabi tutmak.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Anayasası'na göre, herkesin kanun önünde eşit olması hangi temel hak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hayatın gizliliği hakkı.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Eşitlik ilkesi.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 öğretim hakkı.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dokunulmazlığı hakkı.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yargı sistemi içinde, uyuşmazlıkların çözümünde nihai kararı veren yüksek mahkeme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İdare Mahkemesi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Asliye Hukuk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Sulh Ceza Mahkemesi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sürdürülebilir kullanımı için aşağıdakilerden hangisi en etkili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Kaynakları sınırsız bir şekilde tüketmek.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sadece sanayide kullanmak.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fosil yakıtlara dayalı enerji üretmek.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 ve enerji tasarrufu bilincini yaygınlaştırmak.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temel nedenlerinden biri olarak aşağıdakilerden hangisi gösterilebilir?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 kullanımının artması.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Denizlerdeki balık çeşitliliğinin azalması.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alanlarının artırılması.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Atmosfere salınan sera gazı miktarının artması.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faaliyetlerin bölgelere göre farklılık göstermesinde aşağıdakilerden hangisi en temel etkendir?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 yaşayan halkın sadece gelenekleri.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Bölgeler arası ulaşımın tamamen imkansız olması.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Bölgenin yer şekilleri, iklimi ve doğal kaynakları.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kararlar.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 Devleti'nin Türk tarihi açısından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İslamiyet'i kabul eden ilk Türk devletidir.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adını devlet ismi olarak kullanan ilk devlettir.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Anadolu'da kurulan ilk Türk devletidir.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Matbaayı ilk kullanan Türk devletidir.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Demokrasinin temel ilkelerinden olan 'katılımcılık'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Bireylerin toplumsal ve siyasal süreçlerde söz sahibi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hiçbir konuda fikir beyan etmemesi.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Yasaların sadece belli bir kesim için geçerli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yöneticilerin karar almasını.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yoğun göç alan şehirlerde aşağıdakilerden hangisinin yaşanması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genişlemesi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İşsizliğin tamamen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Altyapı sorunlarının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'Lonca Teşkilatı'nın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saray güvenliğini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dış politikasını yönetmek.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Esnaflar arasındaki düzeni ve üretimi denetlemek.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orduya silah temin etmek.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İnsanlığın iletişim tarihinde yazının icadından sonra gerçekleşen en büyük devrim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Telgrafın bulunması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yaygınlaşması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Matbaanın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Radyonun keşfi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kitle iletişim araçlarının toplumu olumlu etkileyen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yozlaşmayı hızlandırması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birbirinden kopması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Bilgiye hızlı ve kolay erişim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eğlence odaklı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vatandaşlık kavramına göre aşağıdakilerden hangisi bir dijital vatandaşın sorumluluğudur?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dildeki siteleri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şifresini herkesle paylaşmak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medyada siber zorbalık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Dijital ortamda etik kurallara uymak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Telgrafın icadı iletişim tarihinde neleri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yüz yüze görüşmesini engellemiştir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Basılı yayıncılığı tamamen sona erdirmiştir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Bilginin çok daha hızlı taşınmasını sağlamıştır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sözlü iletişimi kolaylaştırmıştır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paylaşılan bir bilginin doğruluğunu teyit etmek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Yorumlara bakılmalıdır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Güvenilir kaynaklardan araştırılmalıdır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paylaşılmalıdır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Beğeni sayısına bakılmalıdır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kitle iletişim araçlarının kamuoyu oluşturmadaki rolünü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konularda farkındalık yaratması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 sadece eğlendirmesi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reklam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 tamamen devre dışı bırakması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güvenli internet kullanımı için alınması gereken bir önlemdir?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kullanım süresini sınırlamamak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Güçlü ve tahmin edilmesi zor şifreler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Tanımadığın kişilerden gelen linklere tıklamak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 herkese açık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gazetenin icadı toplumda neye yol açmıştır?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 tamamen yok olmasına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yazma oranının düşmesine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önemini yitirmesine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Haberlerin daha geniş kitlelere ulaşmasına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Siber zorbalık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Online oyun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E-ticaret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 üzerinden başkalarına rahatsızlık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sanayinin gelişmiş olması, bölgenin ekonomik faaliyetleri hakkında neyi kanıtlar?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Hayvancılığın en gelişmiş bölge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Bölgenin dışa kapalı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Tarımın tek gelir kaynağı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 ve hizmet sektörünün ön planda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Radyonun icadı, kitle iletişiminde nasıl bir yenilik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anında uzak mesafelere iletilmesi sağlanmıştır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basına olan ihtiyaç bitmiştir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Görüntülü haberleşme başlamıştır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müzik dinlenmeye başlanmıştır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tarihinde yerleşik hayata geçen ilk Türk devleti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Uygur Devleti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Avar Kağanlığı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Göktürk Devleti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 Hun Devleti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İslamiyet'in kabulü Türklerin yaşamında aşağıdakilerden hangisinde değişikliğe yol açmamıştır?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anlayışında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Konar-göçer yaşam biçiminde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 eserlerde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alfabe ve yazı dilinde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1071 Malazgirt Savaşı ile Anadolu kapılarını Türklere açması, dünya tarihini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Rönesans hareketini başlatmıştır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Yolu'nun tamamen kapanmasına neden olmuştur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Haçlı Seferleri'nin başlamasına zemin hazırlamıştır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Balkanların fethini kolaylaştırmıştır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kısa sürede büyümesinde uyguladığı 'İskân Politikası'nın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devletlerle ticaret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gelirlerini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Orduya yeni askerler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Fethedilen yerlerin Türkleşmesini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ordu sisteminde 'Devşirme' usulü ile yetiştirilen askerler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Akıncılar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Yeniçeriler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Azaplar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Tımarlı Sipahiler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