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dağılmasını önlemek amacıyla ortaya çıkan fikir akımlarından hangisi, tüm Müslümanları tek bir çatı altında toplamayı amaçlamıştır?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Türkçülük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toprak kazandığı tek cephe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 Cephesi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 Cephesi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Çanakkale Cephesi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Galiçya Cephesi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Mondros Ateşkes Antlaşması'nın 7. maddesi itilaf devletlerine hangi hakkı tanımıştır?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demiryollarını kullanma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Güvenliğini tehdit eden herhangi bir stratejik noktayı işgal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ordusunu terhis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Boğazları tamamen kontrol 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Paşa'nın 19 Mayıs 1919'da Samsun'a çıkışının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Milli Mücadele'yi resmen başlatmak ve örgütlemek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Bölgedeki karışıklıkları bastırmak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İngilizlerle barış görüşmesi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hükümetinin emirlerini yerine getirmek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Erzurum Kongresi'nin toplanış amacı bakımından bölgesel, aldığı kararlar bakımından ulusal olmasının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hükümetine bağlılık bildirmesi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Anadolu'yu Ermeni tehdidinden korumayı amaçlaması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yurdu ilgilendiren kararlar 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Doğu illerinden delege katılması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1920'de açılan TBMM'nin 'kurucu meclis' özelliği taşıdığının en güçlü kanıtı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İstiklal Mahkemelerini kurması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bir anayasa (Teşkilat-ı Esasiye) hazırlaması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Padişahı koruma kararı 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orduyu kurması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Batı Cephesi'nde Yunanlılara karşı kazanılan ilk askeri başarı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İnönü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I. İnönü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Antlaşması'nın Türk dış politikası açısından en önemli sonucu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Hatay'ın Türkiye'ye katılması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Türk Devleti'nin bağımsızlığının dünyaca tanınması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Kapitülasyonların korunması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Boğazların tamamen Türk yönetimine geçmesi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Saltanatın kaldırılmasının (1 Kasım 1922)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bağımsızlığı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Hilafet makamını güçlendirmek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devletlerle anlaşmak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 yönetimine geçişi kolaylaştırmak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Tevhid-i Tedrisat Kanunu'nun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okulları tamamen kapatmak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Eğitimde birlik ve beraberliği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Medreseleri modernleştirmek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Okuma yazma oranını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İzmir İktisat Kongresi'nde alınan 'Misak-ı İktisadi' kararlarının temel vurgusu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Bankacılık sistemini özelleştirmek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Tarımı tamamen terk edip sanayiye geçmek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Yerli malı kullanımını ve milli ekonomiyi teşvik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sermayeyi ülkeden tamamen çıkarmak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 ilkelerinden hangisi, toplumda sınıf ayrımı gözetmeksizin herkesin kanun önünde eşit olmasını esas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Milliyetçilik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İnkılapçılık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laikleşme yolunda atılan adımlardan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Saltanatın kaldırılması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Soyadı Kanunu'nun kabulü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Hilafetin kaldırılması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Medeni Kanun'un kabulü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kadınına siyasi hakların verilme sırası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Belediye, Milletvekili, Muhtarlık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Belediye, Muhtarlık, Milletvekili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Milletvekili, Belediye, Muhtarlık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Muhtarlık, Belediye, Milletvekili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'Yurtta sulh, cihanda sulh' sözü, Atatürk ilkelerinden hangisiyle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Milliyetçilik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18. ve 19. yüzyıllarda yaşadığı toprak kayıplarını durdurmak ve devleti kurtarmak için uyguladığı 'Denge Politikası'nın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Avrupa devletleri ile aynı anda savaşa girmek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topraklarını Avrupa devletlerine paylaştırmak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devletlerin birbirine olan çıkar çatışmalarından yararlanmak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İngiltere ile ittifak kurarak sınırları genişletmek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kendi topraklarında kazandığı tek zafer olan ve Mustafa Kemal'in 'Anafartalar Kahramanı' olarak tanınmasını sağlayan cephe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Çanakkale Cephesi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Suriye-Filistin Cephesi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 Cephesi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 Cephesi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Mondros Ateşkes Antlaşması'nın 7. maddesi, İtilaf Devletleri'ne hangi hakkı tanıyarak Anadolu'nun işgalini hukuki zemine oturtmaya çalışmıştır?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Boğazları tamamen kapatma hakkı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padişahını görevden alma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ordusunun tamamını terhis etme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Güvenliklerini tehlikede gördükleri herhangi bir stratejik noktayı işgal etme hakkı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Paşa'nın 19 Mayıs 1919'da Samsun'a çıkışının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hükümetine karşı yeni bir padişah seçmek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Kafkasya'ya geçerek yeni bir cephe açmak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Bölgedeki karışıklıkları giderip Türk halkının direnişini organize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İtilaf Devletleri ile barış görüşmeleri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Erzurum Kongresi'nde alınan 'Milli sınırlar içinde vatan bir bütündür, parçalanamaz' kararı hangi ilkenin bir göstergesidir?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Ulusal Bağımsızlık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İnkılapçılık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23 Nisan 1920'de TBMM'nin açılmasıyla birlikte aşağıdakilerden hangisi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 resmen kaldırılmıştır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ilan edilmiştir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Egemenliğin kayıtsız şartsız millete ait olduğu ilan edilmiştir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anayasa kabul edilmiştir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Doğu Cephesi'nde Ermenilere karşı kazanılan zaferin ardından imzalanan ve TBMM'nin uluslararası alanda imzaladığı ilk siyasi belge olan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Kars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Gümrü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Moskova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Mudanya Ateşkes Antlaşması'nın en önemli diplomatik başarısı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 ile doğrudan ticaret anlaşması yapılması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İstanbul, Boğazlar ve Doğu Trakya'nın savaşılmadan kurtarılması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Devleti'nin resmen sona 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Misak-ı Milli'nin tamamen geçersiz sayılması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Barış Antlaşması'nın uluslararası hukuk açısından en büyük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okulların kapatılmasının sağlanması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Hatay'ın anavatana katılması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Türk Devleti'nin bağımsızlığının dünya devletleri tarafından kabul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borçlarının tamamen silinmesi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Kasım 1922'de Saltanatın kaldırılmasıyla aşağıdakilerden hangisi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Kadınlara seçme ve seçilme hakkı verilmiştir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bağımsızlık sağlanmıştır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Demokratikleşme yolunda ilk adım atılmış ve ikili yönetim sona ermiştir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Halifelik makamı güçlendirilmiştir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Eğitimde birlik ve beraberliği sağlamak amacıyla 3 Mart 1924'te çıkarılan kanun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Tarih Kurumu'nun kurulması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Tevhid-i Tedrisat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Harf İnkılabı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Soyadı Kanunu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İzmir İktisat Kongresi'nde alınan 'Misak-ı İktisadi' kararlarının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Tarımı tamamen bırakıp sanayiye geçmek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Milli ekonomiyi oluşturmak ve dışa bağımlılığı azaltmak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Vergileri tamamen kaldırmak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sermayeyi ülkeye çekmek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'Egemenlik, kayıtsız şartsız milletindir' sözü hangi ilke ile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Cumhuriyetçilik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Hukuk alanında yapılan inkılaplardan biri olan Medeni Kanun'un kabulü ile aşağıdakilerden hangisi sağlanmıştır?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imtiyazlar yabancılara verilmiştir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Saltanatın yetkileri artırılmıştır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Kadın-erkek eşitliği sosyal ve hukuki alanda sağlanmıştır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Şer'i mahkemeler daha güçlü hale getirilmiştir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Atatürk'ün 'Yurtta sulh, cihanda sulh' ilkesi onun hangi yönünü ön plana çıkarmaktadır?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Barışçıl ve insancıl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kültürünü reddeden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kalkınmaya odaklı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 ve yayılmacı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18. ve 19. yüzyıllarda kaybettiği toprakları geri alma isteği hangi dönemin temel politikasıdır?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Gerileme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Dağılma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Kuruluş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Almanya'nın yanında savaşa girmesinin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Kaybedilen toprakları geri alma ümidi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Almanya'dan borç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 ile ittifak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Ticaret yollarını kontrol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Dünya Savaşı'nda savaştığı cephelerden hangisi 'savunma cepheleri' arasında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Suriye-Filistin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Kafkas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Osmanlı Devleti'nin toprak kazandığı tek cephe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Hicaz-Yemen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Kemal'in I. Dünya Savaşı'nda görev aldığı ilk cephe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Trablusgarp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Kafkas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Suriye-Filistin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Dünya Savaşı'na girmesine neden olan ve İngilizlerden kaçan iki Alman gemisi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Goben-Breslav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Yavuz-Midilli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Hamidiye-Mecidiye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Bandırma-Ertuğrul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Savaşı'nda Çanakkale Cephesi'nin açılmasının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Osmanlı'yı savaştan çekmek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Almanya'yı saf dışı bırakmak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Rusya'ya yardım götürmek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İtalya'yı savaşa sokmak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I. Dünya Savaşı'nda 'Taarruz' cephesi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Kanal ve Kafkas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Kafkas Cephesi'nde Osmanlı ordusunun yaşadığı büyük felaket hangi olayla sonuçlanmıştır?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Sarıkamış Harekâtı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Kut'ül Amare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Çanakkale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 Harekâtı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Savaşı'nı bitiren antlaşmalar arasında Osmanlı Devleti ile imzalanan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Trianon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Sevr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Saint-Germain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