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Vücudun dışarıdan gelen bir kuvvete karşı koyabilme kapasitesine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Koordinasyon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Esneklik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Olimpiyat Oyunlarının kurucusu kabul edilen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Juan Antonio Samaranch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Usain Bolt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Pierre de Coubertin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Muhammed Ali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Paralimpik oyunların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profesyonel sporcuları yarıştırmak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Engelli sporcuların spor yapma olanaklarını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takım sporlarına odaklanmak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Olimpiyatları daha az izlenen bir hale getirmek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Sporcunun antrenman öncesi ve sonrası performansını desteklemek için en önemli besin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yağlı yiyecekler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Basit şekerler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Karbonhidratlar ve proteinler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Dopingle Mücadele Ajansı'nın (WADA) spor dünyasındaki temel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 müsabakalarının biletlerini satmak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Sporculara burs vermek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Adil ve temiz spor için dopingle mücadele kurallarını uygulamak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Takımlara yeni antrenörler atamak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yaralanmalarında uygulanan 'RICE' protokolündeki 'I' (Ice) harfi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Isınma hareketleri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 uygulaması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İstirahat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İlaç kullanımı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Profesyonel spor dünyasında bir sporcunun kariyer planlaması yaparken dikkat etmesi gereken en önemli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Reklam anlaşmaları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kazandığı para miktarı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Medya ilgisi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Sürdürülebilir performans ve eğitim dengesi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sporcunun vücudunu belirli bir pozisyonda veya hareket halinde tutabilme yeteneğine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Esneklik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Dayanıklılık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 fiziksel özelliklerinize ve hedeflerinize uygun bir spor planı hazırlarken ilk adım hangisi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Profesyonel bir spor kulübüne üye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gün en az 5 saat antrenman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ihtiyaç analizi ve sağlık kontrolü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pahalı spor ekipmanlarını satın almak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kısa mesafe koşularında (sprint) çıkış pozisyonu için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Yürüyerek başlama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Alçak çıkış ve takoz kullanımı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Geriye doğru koşma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Ayakta, serbest duruş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Saha atletizminde, ağırlığı olan metal bir kürenin bir tel yardımıyla uzağa fırlatıldığı branş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Çekiç atma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Gülle atma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Disk atma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Cirit atma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Kısa mesafe koşularında (sprint) sporcunun en yüksek hıza ulaşmasını sağlayan en önemli faktör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tempolu koşu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Düşük nabız seviyesi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Adım sıklığı ve uzunluğu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 mesafesinin uzunluğu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Futbolda takımın savunma güvenliğini ön planda tutarak kontra ataklara dayalı oyun sistemine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Pres sistemi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Ofansif oyun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Katı savunma (Catenaccio)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Birebir markaj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Basketbolda rakibin potaya yaklaşmasını engellemek için kullanılan savunma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Fast break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Alan savunması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Pick and roll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hücum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Voleybolda takımın hücum organizasyonunu yöneten ve pasları dağıtan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Libero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Smaçör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oyuncu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güreşinde yağlı güreşin yapıldığı ve başpehlivanların belirlendiği tarihi organizasyon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 Şampiyonası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Kırkpınar Yağlı Güreşleri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Olimpiyat Oyunları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Güreş Şampiyonası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 yarışmalarında en hızlı stil olarak kabul edilen ve genellikle yarışmalarda tercih edilen stil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Kelebek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Kurbağalama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Sırtüstü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stil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Japonya'ya özgü olan ve rakibi minder dışına itmeyi veya düşürmeyi hedefleyen geleneksel spor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Sumo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Judo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Olimpiyat Oyunları'nın kurucusu ve fikir babası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Thomas Bach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Juan Antonio Samaranch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Baron Pierre de Coubertin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Jesse Owens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Paralimpik Oyunlar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takım sporlarını kapsar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Engelli sporcuların katıldığı uluslararası oyunlardır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yaz aylarında düzenlenir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Olimpiyatlarla aynı anda yapılır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Sporcuların yüksek performans sergilemeleri için antrenmandan hemen önce tüketilmesi önerilen ana enerji kaynağı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vitamin takviyeleri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Doymuş yağlar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Lifli gıdalar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Karbonhidratlar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doping ile mücadeleyi yöneten ve kuralları belirleyen uluslararası kuruluş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IOC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UNESCO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FIFA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saha atletizmi branşlarından hangisinde aletin uzağa fırlatılması temel amaçtır?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atlama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Disk atma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atlama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Engelli koşu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yaralanmalarında (burkulma, ezilme) uygulanan ilk yardımın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Sakatlanan bölgeyi zorlayarak çalıştırmak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su torbası ile kan dolaşımını hızlandırmak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Ağrıyı kesmek için masaj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Ödemi ve şişliği önlemek için soğuk uygulama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fiziksel uygunluğun esneklik bileşeni ile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Saniyedeki adım sayısı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Ağırlık kaldırma kapasitesi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Eklem hareket genişliği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 atış hızı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Kuvvet antrenmanı planlayan bir öğrenci için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Kademeli olarak yük artırılmalıdır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Isınma hareketleri ihmal edilmemelidir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 nefes tekniği kullanılmalıdır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gün aynı kas grubu çalıştırılmalıdır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performansını artırmak isteyen bir sporcu için temel enerji kaynağı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Karbonhidratlar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Mineraller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proteinler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Koordinasyon gerektiren bir sporda aşağıdakilerden hangisi en önemli unsurdur?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 zemin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Düşük nabız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Kas-sinir uyumu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boy uzunluğu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Uzun süreli bir egzersizde dayanıklılığı belirleyen en önemli faktör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Kardiyovasküler kapasite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Esneklik düzeyi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 yeteneği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Kasın sertliği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Antrenman planında 'dinlenme' günlerinin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Kilo almak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yemek yemek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Sporu bırakmak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Vücudun toparlanması (rejenerasyon)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Dengeli bir sporcu beslenmesinde proteinlerin temel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enerji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ısısını korumak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Vitamin emilimini durdurmak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 onarımı ve gelişimi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Fiziksel uygunluk testlerinde 'denge' ölçümü genellikle hangi pozisyonda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ayak üzerinde durma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Sırtüstü yatma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Çift ayak sıçrama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koşu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öncesi öğünde kaçınılması gereken besin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Aşırı yağlı ve ağır yiyecekler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Meyve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Kompleks karbonhidratlar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Yulaf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Futbolda takımın topa sahipken rakip sahada boş alan yaratmak için uyguladığı taktiksel yaklaşıma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Hücum organizasyonu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Ofsayt taktiği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Alan savunması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Adam adama markaj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sporcunun bireysel gelişim takibini yapması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para kazanmak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Okulu bırakmak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Zayıf yönlerini belirleyip geliştirmek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arkadaşlarına hava atmak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Basketbolda savunma yapan takımın, kendi yarı sahasındaki belirli bölgeleri koruduğu sistem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Alan savunması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hücum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Pick and roll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Fast break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Voleybolda pasörün, smaçöre topu hücum edebileceği şekilde göndermesi stratejisinin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rakip sahaya direkt göndermek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Smaçörün en yüksek vuruş noktasında topa temasını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Rakibin blok yapmasını engellemek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sadece fileye yakın tutmak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güreş kültüründe 'Er Meydanı' olarak bilinen ve tarihi önemi olan organizasyon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 Şampiyonası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Olimpiyat Güreşleri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Kupası Güreşleri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Kırkpınar Yağlı Güreşleri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Yüzme sporunda kurbağalama stilinin en belirgin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Kolların sürekli suyun dışında kalması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kolların hareket ettirilmesi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 vuruşlarının kurbağa bacağı hareketine benzemesi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sırt üstü yüzülmesi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Japonya'nın geleneksel sporlarından biri olan ve 'yol' anlamına gelen mücadele sporu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Muay Thai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Tekvando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Sumo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