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temel mesajları arasında yer alan ve insanın evrendeki konumunu belirleyen temel ilke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olaylarının rastlantısal olduğunun kabulü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sadece kendi çıkarlarını koruması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maddi başarıya odaklanılması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İnsanın yeryüzünün halifesi olarak sorumluluk taşıması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Diyanet İşleri Başkanlığının temel işlevi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İslam dini konusunda toplumu aydınlatmak ve din hizmetlerini yürütmek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partilerin faaliyetlerini denetlemek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dinlerin inanç esaslarını değiştirmek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vatandaşların ibadet etmesini zorunlu kılmak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Hinduizm'in temel özelliklerinden biri olan ve 'ruh göçü' anlamına gelen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Vahiy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Reenkarnasyon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Nirvana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Tevhid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Dinlerarası diyalog sürecinde Müslüman bir bireyin tutumu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İslam'ın ilkelerine bağlı kalarak nezaket ve saygı çerçevesinde iletişim kurmalıdır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dinlerin mensuplarını zorla İslam'a davet etmelidir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inancından taviz vererek diğerlerini onaylamalıdır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din mensuplarıyla hiçbir etkileşime girmemelidir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Bireysel inanç özgürlüğü bağlamında, Kur'an'daki 'Dinde zorlama yoktur' ayeti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İbadetlerin isteğe bağlı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İnsanın inancını seçmede özgür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Dinin toplum için bir gereklilik olmadığını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kuralın bulunmadığını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Teknolojinin ve sosyal medyanın kullanımı ile ilgili İslami etik değerler açısından en doğru yaklaşım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Mahremiyete saygı göstererek ve doğru bilgi paylaşarak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medyada her türlü eleştiriyi özgürce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medyayı hiçbir şekilde kullanmamak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Teknolojiyi sadece eğlence amaçlı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LGS'de karşılaşılan 'ayet meali yorumlama' tipi sorularda başarılı olmak için aşağıdakilerden hangisi en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Kavramları bilmek ve metindeki mesajı analiz edebilmek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tarihsel bilgileri hatırlamak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Ayetlerin tamamını ezberlemek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Sorunun cevabını seçeneklerden tahmin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Kerim'de yer alan 'İnsan için ancak çalıştığının karşılığı vardır' ayeti, hangi temel evrensel değerle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Tevazu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Cömertlik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Emek ve çaba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ibadet anlayışının bireysel gelişime en büyük katkısı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kazanç sağlaması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statüsünü yükseltmesi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iktidarı desteklemesi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İnsanın iç huzurunu ve disiplinini sağlaması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medeniyetinde camilerin sadece ibadet mekanı olmasının ötesinde üstlendiği temel işlev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eğitimlerin yapılması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Ticari ürünlerin depolanması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Eğitim ve sosyal dayanışma merkezi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kararların onaylanması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Veda Hutbesi'nde üzerinde durduğu en temel insan hakkı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Yaşam ve onur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Mülkiyet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Seyahat özgürlüğü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ibadet anlayışının bireysel gelişim üzerindeki en temel etkisi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toplumsal statüsünü yükseltmesi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kazançların artmasına yardımcı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İnsanın iç dünyasını zenginleştirip ahlakını güzelleştirmesi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ölümden sonraki hayatı garanti altına 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medeniyetinin bilime katkı sağladığı 'Altın Çağ' dönemi için aşağıdakilerden hangisi söylenemez?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 ve deney teşvik edilmiştir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 kültürlerin bilgileri tercüme edilmiştir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dini ilimlere odaklanılmıştır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 ve vahiy dengesi önemsenmiştir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Tıp dünyasında 'El-Kanun fi't-Tıb' adlı eseriyle yüzyıllarca Avrupa'da ders kitabı olarak okutulan Müslüman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İbn Sina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Harezmi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Biruni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estetiği ve sanatında figüratif resim yerine hat, tezhip ve ebru gibi sanatların gelişmesinin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sarayların süslenmesi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Sanatçıların yeteneksiz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Malzeme eksikliği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Tevhid inancının ve soyut düşüncenin yansıtılması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Ahlaki bir karar verme sürecinde bir bireyin ilk yapması gereken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çıkarlarını göz önünde bulundurmak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kısa sürede karar verip uygulamak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Kararın temel değerlere ve vicdana uygunluğunu sorgulamak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Çevresindekilerin ne diyeceğini düşünmek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adalet ve yardımlaşma ilkeleri çerçevesinde İslam'ın teşvik ettiği, toplumdaki gelir adaletsizliğini gidermeyi hedefleyen mali ibadet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Zekât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Kelime-i Şehadet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din ve devlet ilişkisini düzenleyen laiklik ilkesinin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tamamen yasaklamak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kurumların siyaset üstü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Devletin tüm dinlere eşit mesafede durarak inanç özgürlüğünü koruması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dini kurallarla yönetilmesi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Diyanet İşleri Başkanlığının toplumdaki temel işlevi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partileri denetlemek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İslam dini konusunda toplumu doğru bilgilendirmek ve ibadet hizmetlerini yürütmek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sistemini tamamen değiştirmek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yatırımları planlamak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 inancında karma ve reenkarnasyon kavramlarının temel açıklaması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tanrı inancına dayalı ibadet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Peygamberlere inanma zorunluluğu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yardımlaşmanın zorunlu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Yeryüzünde yapılanların sonuçlarının sonraki yaşamı belirlemesi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Dinlerarası diyalog kavramının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Farklı inanç mensuplarının barış içinde yaşaması için ortak değerlerde buluşması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dinin diğerine üstünlüğünü kanıtlamak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dinleri birleştirip tek bir din oluşturmak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İnançsızlığı yaygınlaştırmak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Bireysel inanç ve özgürlük bağlamında 'Dinde zorlama yoktur' ayeti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İbadetlerin isteğe bağlı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istediği her şeyi yapabileceğini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kuralların hiçbir önemi olmadığını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İnancın bir tercih meselesi ve özgür irade ile olması gerektiğini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Tarihsel süreçte camilerin sadece namaz kılınan yerler olmayıp aynı zamanda birer eğitim merkezi olmasının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binalarının inşa edilmesinin yasak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İslam medeniyetinde ilim ve ibadetin bir bütün olarak görülmesi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Mimarinin eğitim için daha uygun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İnsanların cami dışında toplanmasının zor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 kullanımında 'dijital ahlak' açısından en doğru yaklaşım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 rencide edici eleştirilerde bulunmak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türlü bilgiyi doğrulamadan paylaşmak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popüler olan içerikleri takip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Mahremiyete saygı duymak ve yalan haberden kaçınmak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Kerim'de yer alan 'İyiliği emredip kötülükten sakındırma' ilkesi aşağıdakilerden hangisiyle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namaz kılmak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Sosyal sorumluluk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İbadetlerin şekli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hayatının geçiciliği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İslam'a göre ibadetin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Allah'ın rızasını kazanmak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İnsanlara gösteriş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bedeni çalıştırmak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Toplumda saygınlık elde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İslam'da ibadetlerin bireye sağladığı faydalardan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İradeyi güçlendirmesi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İnsanı dünyevi işlerden tamamen koparması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Sorumluluk bilincini artırması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İnsana huzur vermesi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Kur'an'da 'Adaletle hükmedin' emri hangi evrensel değerle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Hoşgörü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Eşitlik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İbadetlerin toplumsal boyutu düşünüldüğünde, aşağıdakilerden hangisi en güçlü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Tövbe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Zekât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Tefekkür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Kerim'e göre 'emaneti ehline vermek'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Zenginlere mal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Miras paylaşımı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İşi ehline, yani yetkili olana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akrabalara yardım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Namazın insan davranışları üzerindeki en temel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 yönetmeyi öğretmesi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Çevrenin takdirini toplaması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güç kazandırması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Kötülüklerden uzaklaştırması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'ihsan'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ibadet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farzları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İbadetleri gizli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Allah'ı görüyormuşçasına ibadet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Kur'an'da 'müminler kardeştir' ayeti hangi değeri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Dayanışma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Veda Hutbesi'nde özellikle vurguladığı temel insan haklarından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Can, mal ve namus güvenliğinin dokunulmazlığı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mutlak otoritesi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Sınıfsal farklılıkların korunması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belirli bir topluluğun hakları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Oruç tutan bir kişinin sabırlı olmayı öğrenmesi, ibadetin hangi yönünü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Bireysel gelişim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medeniyetinin bilime katkıları göz önüne alındığında, 'El-Kanun fi't-Tıb' adlı eseriyle tıp dünyasına yön veren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Harezmi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Biruni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İbn Sina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estetiği ve sanatında, tevhid inancını yansıtan ve sonsuzluğu simgeleyen en yaygın sanat dalı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 sanatı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 sanatı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Geometrik desenler ve tezhip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 resim sanatı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Ahlaki karar verme sürecinde bir bireyin temel alması gereken en doğru yaklaşım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Toplumun çoğunluğunun ne yaptığına bakmak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yasal kuralları dikkate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çıkarlarını en üst düzeyde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Kur'an'ın ilkeleri ve vicdani değerlerle hareket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sosyal adalet ve yardımlaşmanın kurumsallaşmış hali olan ve zenginden alınıp ihtiyaç sahibine verilen ibadet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Zekât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din ve devlet ilişkisini düzenleyen laiklik ilkesinin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kurumların devlet yönetimine dahil edilmesi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Din ve devlet işlerinin birbirinden ayrılarak inanç özgürlüğünün güvence altına alınması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tüm dinleri yasaklaması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Dinin toplum hayatından tamamen çıkarılması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