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</Types>
</file>

<file path=_rels/.rels>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p="http://schemas.openxmlformats.org/presentationml/2006/main" xmlns:a="http://schemas.openxmlformats.org/drawingml/2006/main" xmlns:r="http://schemas.openxmlformats.org/officeDocument/2006/relationships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</p:sldIdLst>
  <p:sldSz cx="12192000" cy="6858000" type="screen16x9"/>
  <p:notesSz cx="6858000" cy="9144000"/>
</p:presentation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/Relationships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p="http://schemas.openxmlformats.org/presentationml/2006/main" xmlns:a="http://schemas.openxmlformats.org/drawingml/2006/main" xmlns:r="http://schemas.openxmlformats.org/officeDocument/2006/relationships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>
        <a:defRPr lang="tr-TR" sz="4400" b="1">
          <a:solidFill>
            <a:schemeClr val="lt1"/>
          </a:solidFill>
          <a:latin typeface="+mj-lt"/>
        </a:defRPr>
      </a:lvl1pPr>
    </p:titleStyle>
    <p:bodyStyle>
      <a:lvl1pPr marL="342900" indent="-342900">
        <a:defRPr lang="tr-TR" sz="1800">
          <a:solidFill>
            <a:schemeClr val="lt1"/>
          </a:solidFill>
          <a:latin typeface="+mn-lt"/>
        </a:defRPr>
      </a:lvl1pPr>
    </p:bodyStyle>
    <p:otherStyle>
      <a:defPPr>
        <a:defRPr lang="tr-TR">
          <a:solidFill>
            <a:schemeClr val="lt1"/>
          </a:solidFill>
          <a:latin typeface="+mn-lt"/>
        </a:defRPr>
      </a:def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Annem ev işlerinde sorumlulukları paylaştı. Aşağıdakilerden hangisi ev işi (household chore) kategorisinde yer almaz?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Doing the laundry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Setting the table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Mopping the floor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Painting the wall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İki ürünü fiyat ve kalite açısından kıyaslarken aşağıdakilerden hangisi kullanılır?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Shopping is my favorite hobby on weekends.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This laptop is more expensive than the other one.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 am going to buy a new phone tomorrow.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The store closes at nine o'clock every night.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Sosyal medya etkileyicileri (influencers) hakkında aşağıdakilerden hangisi doğrudur?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They always share fake news to hurt people.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They can influence people's choices and opinions.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They never use the internet for their work.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They have no responsibility for their followers.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Arkadaşınızın bir konu hakkındaki fikrini sormak için hangisini kullanırsınız?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What is your opinion about the new movie?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 think it is a great idea.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 am not sure about that, actually.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 totally agree with you on this.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Sürdürülebilir bir yaşam (sustainable living) için aşağıdakilerden hangisi yapılmalıdır?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We should leave the lights on all night.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We should use plastic bags for shopping.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We should waste more water every day.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We should recycle paper, glass, and plastic.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Telefonun icadı toplum üzerinde nasıl bir etki yaratmıştır?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It made communication faster and easier.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It stopped people from talking to each other.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It made the world a more dangerous place.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It prevented people from sharing information.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Teknoloji sözlüğü bağlamında 'download' kelimesinin zıttı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Install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Upload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Search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Connect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Passive Voice: 'The cake was baked by my sister.' cümlesinin aktif (active) hali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My sister bakes the cake.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My sister was baking the cake.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My sister is baking the cake.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My sister baked the cake.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Second Conditional: 'If I ____ a millionaire, I ____ around the world.' boşluklara ne gelmelidir?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were / would travel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had been / traveled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am / will travel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was / travel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Relative Clause: 'The man ____ bought my car is my neighbor.' cümlesindeki boşluğa ne gelmelidir?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where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when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which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who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Reported Speech: 'She asked me, 'Do you like jazz?'' cümlesinin aktarılmış hali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She asked me did I like jazz.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She asked me if I like jazz.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She asked me if I liked jazz.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She asked me do I like jazz.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Modal Verbs: 'You ____ wear a seatbelt while driving; it is the law.' cümlesine ne gelmelidir?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could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might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may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must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makale (essay) yazarken giriş paragrafında ne yapılmalıdır?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Introduce the topic and state your main argument.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Provide the final conclusion of your research.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List all the references you used.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Summarize the entire story in detail.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röportajı (interview) dinlerken en önemli strateji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Writing down every single word you hear.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Identifying the main points and supporting details.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Ignoring the tone of the speaker.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Focusing only on the interviewer's questions.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LGS İngilizce sorularını çözerken 'kök' (stem) okumanın amacı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Metni okumadan şıkları tahmin etmeye çalışmak.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Soru kökündeki anahtar kelimeleri ve bizden isteneni anlamak.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Tüm şıkları metinle karşılaştırmadan işaretlemek.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görseli inceleyerek cevabı bulmak.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Annem ev işlerinde bana yardımcı olmamı istedi. Aşağıdakilerden hangisi bir 'household chore' (ev işi) değildir?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Doing the laundry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Playing computer games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Setting the table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Vacuuming the floor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Bu ceket 500 TL, diğeri ise 750 TL. Bu durumda hangisi daha pahalıdır?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The second jacket is the cheapest of all.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The second jacket is more expensive than the first one.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The first jacket is cheaper than the second one.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The first jacket is as expensive as the second one.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Sosyal medya fenomenleri hakkında hangisi 'online identity' (çevrimiçi kimlik) kavramını açıklar?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They share their personal opinions and experiences with followers.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They always buy the most expensive products in the market.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They prefer to live in a forest without any technology.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They never use the internet for their daily work.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arkadaşınızın fikrini sormak için hangisini kullanırsınız?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 think this is a great idea.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In my opinion, it is not a good choice.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What do you think about the new project?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 strongly disagree with your opinion.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Sürdürülebilir bir yaşam için hangisini yapmamalıyız?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Use public transportation instead of cars.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Recycle paper and plastic materials.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Waste water while brushing our teeth.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Plant trees to protect the environment.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Telefonun icadı toplum üzerinde nasıl bir etki yaratmıştır?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It has revolutionized the way we communicate.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It made it harder to reach people far away.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It prevented people from sharing information.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It decreased the speed of communication.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Bilim ve teknoloji ile ilgili hangisi 'invention' (icat) kelimesini karşılar?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The internet is a great discovery of the 20th century.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Scientists observe the nature carefully.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The light bulb was invented by Thomas Edison.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Technology helps us solve complex problems.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Passive voice: 'The cake ___ by my father yesterday.' boşluğa hangisi gelmelidir?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was baked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baked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were baked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is baked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Second conditional: 'If I ___ a lot of money, I would travel the world.' boşluğa hangisi gelmelidir?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have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had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will have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would have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Relative clauses: 'The girl ___ is sitting next to me is my best friend.' boşluğa hangisi gelmelidir?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who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whose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which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where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Reported speech: 'He asked me, "Do you like coffee?"' cümlesinin dolaylı anlatımı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He asked me do I like coffee.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He asked me did I like coffee.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He asked me if I like coffee.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He asked me if I liked coffee.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Modal verbs: 'You ___ wear a seatbelt while driving; it is the law.' cümlesinde boşluğa ne gelmelidir?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must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could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might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may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Okuma: Factual bir metinde yazar genellikle neye odaklanır?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Using his imagination to write a fantasy story.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Expressing his personal emotions without evidence.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Presenting objective information and data.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Using persuasive language to change the reader's mind.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Writing: Resmî bir mektup (formal letter) yazarken hangisi tercih edilmelidir?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Using slang words and abbreviations.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Using a polite and professional tone.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Starting with 'Hey buddy'.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Including funny emojis.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LGS stratejisi: Uzun bir İngilizce metni çözerken hangisi en etkili yöntemdir?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Reading the questions first to know what to look for.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Guessing the answer without reading the text.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Skipping the text and focusing only on the options.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Reading every single word slowly and translating to Turkish.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Which of the following is a household chore?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Going to school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Reading a book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Vacuuming the floor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Doing homework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If you want to keep the house clean, you should _________.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load the dishwasher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leave your clothes on the floor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break the dishes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waste water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Which task is usually done in the garden?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Setting the table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Mowing the lawn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Dusting the shelves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Ironing clothes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Choose the synonym for 'tidying up the room'.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Throwing out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Messing up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Washing up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Cleaning up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Who is responsible for 'taking out the garbage' in your house?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 do it every evening.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 am not hungry.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It is a dirty job.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It is in the kitchen.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Which one is NOT a chore?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Making the bed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Watering the plants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Feeding the pet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Watching television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When you finish eating, you should _________ to help your mother.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paint the walls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clear the table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do the laundry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clean the windows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My father usually _________ the car on Sundays.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feeds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cooks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dusts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washes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Which chore requires an iron?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Cooking dinner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Mopping the floor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Folding clothes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Ironing the clothes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To have a clean house, you must _________ the dust regularly.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load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hang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fold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wipe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BilgiYarismasi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667EEA"/>
      </a:accent1>
      <a:accent2>
        <a:srgbClr val="764BA2"/>
      </a:accent2>
      <a:accent3>
        <a:srgbClr val="2E7D32"/>
      </a:accent3>
      <a:accent4>
        <a:srgbClr val="F59E0B"/>
      </a:accent4>
      <a:accent5>
        <a:srgbClr val="3B82F6"/>
      </a:accent5>
      <a:accent6>
        <a:srgbClr val="10B981"/>
      </a:accent6>
      <a:hlink>
        <a:srgbClr val="667EEA"/>
      </a:hlink>
      <a:folHlink>
        <a:srgbClr val="764BA2"/>
      </a:folHlink>
    </a:clrScheme>
    <a:fontScheme name="Office">
      <a:majorFont>
        <a:latin typeface="Calibri Light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</a:schemeClr>
            </a:gs>
            <a:gs pos="100000">
              <a:schemeClr val="phClr">
                <a:shade val="50000"/>
              </a:schemeClr>
            </a:gs>
          </a:gsLst>
          <a:lin ang="16200000" scaled="0"/>
        </a:gradFill>
        <a:solidFill>
          <a:schemeClr val="phClr">
            <a:tint val="95000"/>
          </a:schemeClr>
        </a:solidFill>
      </a:fillStyleLst>
      <a:lnStyleLst>
        <a:ln w="6350">
          <a:solidFill>
            <a:schemeClr val="phClr"/>
          </a:solidFill>
          <a:prstDash val="solid"/>
        </a:ln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solidFill>
          <a:schemeClr val="phClr">
            <a:shade val="63000"/>
          </a:schemeClr>
        </a:solidFill>
      </a:bgFillStyleLst>
    </a:fmtScheme>
  </a:themeElements>
</a:theme>
</file>