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noktanın koordinat düzleminde belirli bir yönde ve belirli bir birim kadar kaydırılmasına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Yansıma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Simetri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Öteleme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Dönme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şeklin aynadaki görüntüsü hangi dönüşüm türüne örnektir?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Büyütme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Yansıma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Dönme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Öteleme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A(-1, 2) noktasının orijin etrafında 90 derece döndürülmesi sonucunda oluşan nokta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(2, 1)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(1, 2)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(2, -1)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(-2, -1)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bir öteleme hareketidir?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Yürüyen merdivende yukarı çıkmak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Aynaya bakmak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Kapının açılması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Vantilatörün dönmesi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12 ve 18 sayılarının en küçük ortak katı (EKOK) kaçtır?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72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36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24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6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2 üzeri 5 çarpı 2 üzeri 3 işleminin sonucu kaçtır?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 üzeri 15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 üzeri 8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4 üzeri 15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4 üzeri 8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Karekök 72 ifadesinin en sade hali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 kök 6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 kök 8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6 kök 2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4 kök 3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x kare eksi 9 ifadesinin çarpanlarına ayrılmış hali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(x+9)(x-1)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(x-3)(x-3)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(x-3)(x+3)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(x-9)(x+1)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x + y = 5 ve x - y = 1 denklem sistemine göre x kaçtır?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4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6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2x - 4 büyüktür 6 eşitsizliğinin çözüm kümesi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x büyüktür 1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x büyüktür 10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x büyüktür 5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x küçüktür 5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y = 3x - 2 doğrusunun y eksenini kestiği nokta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(0, -2)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(0, 3)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(3, 0)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(2, 0)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A(3, 5) noktasının x eksenine göre yansıması alındığında oluşan noktanın koordinatları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(-3, -5)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(3, -5)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(5, 3)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(-3, 5)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üçgende en uzun kenar hangi açının karşısındadır?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90 derecelik açının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Dar açının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En küçük açının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En büyük açının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Dik kenarları 3 cm ve 4 cm olan bir dik üçgenin hipotenüsü kaç cm'dir?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6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7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5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8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Benzer iki üçgenin benzerlik oranı 1/2 ise alanları oranı kaçtır?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2/1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1/4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1/8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1/2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Çemberde merkez açının ölçüsü, gördüğü yayın ölçüsüne göre nasıldır?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Yarısı kadardır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Eşittir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İki katıdır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Dörtte biridir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Yarıçapı 3 cm olan bir kürenin hacim formülünde r yerine ne yazılır?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81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27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9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madeni para atıldığında yazı gelme olasılığı kaçtır?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1/2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1/3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1/4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Veri grubundaki en büyük değer ile en küçük değer arasındaki farka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Mod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Aritmetik ortalama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Medyan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Açıklık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LGS matematik sorularında zaman yönetimi için en iyi strateji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Tüm soruları sırayla çözmek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Yanlışları boş bırakmamak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Her soruya eşit süre ayırmak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Zor soruları sona bırakmak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120 ve 180 sayılarının EBOB'u kaçtır?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120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30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40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60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2^5 . 2^3 işleminin sonucu kaçtır?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4^15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2^15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2^8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4^8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şeklin bir nokta etrafında belirli bir açıyla döndürülmesine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Öteleme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Dönme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Yansıma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Ölçeklendirme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Birbirini izleyen üç pozitif tam sayının EKOK'u 60 ise, bu sayıların toplamı kaçtır?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18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20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12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15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(2^3)^4 ifadesinin eşiti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2^7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2^81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8^4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2^12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İki basamaklı en küçük asal sayı ile en büyük asal sayının farkı kaçtır?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90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78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86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88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80 sayısının kaç tane pozitif tam sayı çarpanı vardır?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8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12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10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14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örüntüde terimler 3, 7, 11, 15... şeklinde ilerliyorsa 10. terim kaçtır?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35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47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39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43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4^-2 ifadesinin değeri kaçtır?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1/16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-16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16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-1/16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otogardan 15 ve 20 dakikada bir kalkan iki otobüs saat 08:00'de birlikte kalktıktan sonra ilk kez saat kaçta tekrar birlikte kalkar?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08:45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09:30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09:15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09:00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5^x = 125 olduğuna göre x kaçtır?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5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4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İki doğal sayının çarpımı 72, EBOB'ları 3 ise EKOK'ları kaçtır?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48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24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36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12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0,00045 sayısının bilimsel gösterimi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4,5.10^-4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0,45.10^-3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45.10^-5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4,5.10^-5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B(2, -4) noktası 3 birim sola, 2 birim yukarı ötelendiğinde yeni koordinatları ne olur?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(5, -2)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(-1, -2)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(5, -6)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(-1, -6)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1'den 50'ye kadar olan sayılardan kaç tanesi tam karedir?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8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6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5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7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şekillerden hangisinin sonsuz sayıda simetri doğrusu vardır?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Daire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Eşkenar üçgen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Dikdörtgen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noktanın y eksenine göre yansıması alındığında hangi koordinatın işareti değişir?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Yalnızca y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Hem x hem y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Hiçbiri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Yalnızca x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şekil 180 derece döndürüldüğünde aşağıdakilerden hangisi gerçekleşir?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Şekil büyür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Şekil yer değiştirir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Şekil ters döner (baş aşağı gelir)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Şekil tamamen kaybolur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Koordinat düzleminde (x, y) noktasını (x+4, y-3) noktasına dönüştüren işlem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4 birim sağa, 3 birim aşağı öteleme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4 birim sağa, 3 birim yukarı öteleme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4 birim sola, 3 birim aşağı öteleme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4 birim sola, 3 birim yukarı öteleme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Dönme hareketi sonucunda şeklin hangi özelliği değişmez?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Köşe noktalarının koordinatları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Konumu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Yönü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Boyutu ve şekli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