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cepheye mermi taşırken gösterdiği fedakarlıkla tanınan ve 'Şerife Bacı' olarak bilinen kahramanımız hangi ilimizdeki kış koşullarında şehit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Kastamonu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gösterdiği kahramanlıkla onbaşı rütbesini alan ve asker üniformasıyla savaşan kadınımız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Halime Çavuş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Harbi'nde eşiyle birlikte dağlarda düşmana karşı savaşırken şehit düşen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bizzat ordu kuran, birçok savaşa katılan ve 'Üsteğmen' rütbesiyle emekli olan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 hangi tarihte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26 Ağustos 1922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diğer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Başkomutanlık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 hangi ilimizde başlatılmıştır?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Afyonkarahisar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'Ordular, ilk hedefiniz Akdeniz'dir. İleri!' emrini verdiği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Ağustos Zaferi ile ülkemiz hangi düşman işgalinden kurtarılmıştır?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 planlanırken orduya komuta eden başkomutan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Ağustos Zaferi'nden sonra düşmanın tamamen denize döküldüğü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kuruluş döneminde Osman Bey'in eşi olan ve 'Devlet Ana' olarak anılan, Şeyh Edebali'nin kızı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Kösem Sultan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Malhun Hatun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Hürrem Sultan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Rabia Bala Hatun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başarıyla sonuçlanması Türk milletine neyi kazandırmıştır?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yardım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 bağımsızlık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padişah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toprak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 öncesi ordunun savaşa hazırlandığı gizli sürece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Ateşkes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Hazırlık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Seferberlik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Ağustos hangi bayram olarak kutlanmaktadır?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ve Spor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Ulusal Egemenlik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Taarruz'da Türk ordusunun taarruz öncesi uyguladığı stratejinin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Denizden saldırı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Sürpriz ve gizlilik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destek 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Teslim olma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kazanılmasında Türk ordusunun hangi özelliği etkili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askerlerin yardımı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Sayısının çok az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Vatan sevgisi ve disiplin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üstünlük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Büyük Millet Meclisi, Cumhuriyetin ilanıyla birlikte hangi tarihte yeni yönetim şeklini resmen kabul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ilanıyla birlikte Türkiye Cumhuriyeti'nin ilk Cumhurbaşkanı kim seçilmiştir?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Fethi Okyar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ilanından önce devletin yönetim şekli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Saltanat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Diktatörlük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Federal Devlet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ile birlikte Türkiye Cumhuriyeti'nin ilk Başbakanı kim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Fethi Okyar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hangi şehirde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kadınına seçme ve seçilme hakkı hangi yıl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Cumhuriyetin ilanı ile çözüme kavuşturulan durumlardan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Kılık kıyafet sorunu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birliği sorunu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Devletin yönetim biçiminin ne olacağı sorunu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devrimi sorunu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ile birlikte devletin resmi dili ve dini konularında yapılan düzenlemelerle hangisi güçlenmiştir?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 üstünlüğü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Padişahlık yetkileri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bağımlılık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Ulusal egemenlik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ilanından bir gün önce, 28 Ekim 1923 akşamı Atatürk'ün arkadaşlarına söylediği meşhur söz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Ordular, ilk hedefiniz Akdeniz'dir!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Yurtta sulh, cihanda sulh.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Efendiler, yarın Cumhuriyeti ilan edeceğiz!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Egemenlik kayıtsız şartsız milletindir.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yönetiminde egemenliğin kaynağı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ile birlikte devletin yönetim şeklinin belirlenmesi hangi sorunu ortadan kaldırmıştır?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 başkanı belirsizliğini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Eğitimdeki karmaşayı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 güvenliği sorununu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krizleri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hangi devletin resmen kurulduğunu dünyaya duyurmuştur?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İmparatorluğu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 Cumhuriyeti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Selçuklu Devleti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Selçuklu Devleti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Cumhuriyet Bayramı her yıl neyi kutlamak için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İstanbul'un fethini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başlangıcını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Cumhuriyetin ilanını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TBMM'nin açılışını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Aydın cephesinde savaşan, 'Çete Emir Ayşe' olarak bilinen kahramanımız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Emir Ayşe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kadın savaş pilotu unvanına sahip, Atatürk'ün manevi kızı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Türkan Akyol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Latife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Sabiha Gökçen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Afife Jale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93 Harbi sırasında Erzurum'daki Aziziye Tabyası'nın savunulmasında gösterdiği üstün cesaretle tanınan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Tayyar Rahmiye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Çavuş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hem cephede savaşan hem de Sultanahmet Mitingi'nde yaptığı konuşmalarla halkı ateşleyen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Aliye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Nusret Zorlutuna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Nezihe Muhittin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Osmaniye'de Fransızlara karşı verdiği mücadele ile 'Tayyar' lakabını alan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Tayyar Rahmiye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kadın tiyatro oyuncusu olarak tarihe geçen isim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Semiha Berksoy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Kenter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Bedia Muvahhit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Afife Jale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