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Mekik, şınav ve durarak uzun atlama gibi testler hangi fiziksel uygunluk bileşenini ölçmek için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Fiziksel uygunluk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Psikolojik dayanıklılık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Esneklik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Beslenme kalitesi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Egzersiz sırasında kasların oksijenli ortamda enerji üretme sürecine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Aerobik egzersiz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İzometrik kasılma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Anaerobik egzersiz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Eksantrik yükleme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Statik germe egzersizleri hangi amaçla antrenman sonlarında daha çok tercih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Kasları şoklamak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Nabzı yükseltmek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Kuvveti maksimuma çıkarmak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Kas esnekliğini artırmak ve toparlanmayı hızlandırmak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Kuvvet antrenmanlarında 'aşırı yüklenme ilkesi'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Antrenmanı her gün yapmayı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ağırlık kaldırmayı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Vücudun kapasitesinin üzerinde zorlanmasını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Antrenman şiddetinin kademeli olarak artırılmasını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Sprint koşularında (100 metre gibi) temel tekniklerden hangisi performansı doğrudan etkiler?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Koşu ayakkabısının rengi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Adım sıklığı ve uzunluğu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Kolların tamamen serbest bırakılması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Rüzgarın yönü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Uzun atlamada 'konma' evresinde sakatlık riskini azaltmak için vücut ağırlığı nereye verilmelidir?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Topuklara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Geriye doğru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Parmak uçlarına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Öne doğru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Futbolda bir takımın rakip sahada topu kaptırdığı anda baskı yapmasına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Kontrol pas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Pres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Alan savunması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Ofsayt taktiği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Basketbolda hücum oyuncusunun, topu süren arkadaşına perdeleme yaparak savunma oyuncusunu engellemesine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Turnike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Pick and roll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Fast break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Zone defense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Voleybolda topun fileye yakın olduğu durumlarda, topu parmak uçlarıyla havaya kaldırarak smaçöre hazırlama tekniği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Manşet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Blok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Servis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Pasör pası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Jimnastik sporunda vücudun belirli bir pozisyonda sabit kalmasıyla sergilenen denge hareketine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Ritmik geçiş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Dinamik denge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Akrobatik uçuş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Statik denge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Yüzme sporunda nefes koordinasyonunu geliştirmek için en önemli teknik unsur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Suya hiç girmemek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ayak vuruşları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kol çekişleri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Vücut pozisyonu ve doğru zamanda nefes alma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Düzenli fiziksel aktivitenin kalp ve damar sağlığı üzerindeki en temel etkisi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Kalp kasını güçlendirmek ve dolaşımı iyileştirmek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Vücut ısısını düşürmek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Eklem hareketliliğini kısıtlamak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 basıncını yükseltmek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Sporcu performansını artırmak için antrenman öncesi öğünde en çok hangi besin grubu tercih edilmelidir?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Kompleks karbonhidratlar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Basit şekerler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Doymuş yağlar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Modern Olimpiyat Oyunları'nın kurucusu olarak kabul edilen ve 'Olimpizm' felsefesini başlatan kişi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Usain Bolt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Pierre de Coubertin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Michael Phelps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Jesse Owens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Spor etiği açısından 'doping' kullanımının en temel olumsuz sonucu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Takım içi rekabeti artırması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Müsabaka süresini kısaltması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Sporcunun sağlığını bozması ve sporun adil olma ilkesini zedelemesi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Antrenman maliyetini düşürmesi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Fiziksel uygunluk testleri sonucunda elde edilen veriler temel olarak neyi ölçmek için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Sporcunun zihinsel becerilerini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Bireyin sağlık ve performans düzeyini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Takım içi arkadaşlık ilişkilerini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Beslenme alışkanlıklarının geçmişini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Egzersiz sırasında kasların oksijensiz ortamda enerji üretmesine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Esneklik antrenmanı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Anaerobik egzersiz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Aerobik egzersiz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Dayanıklılık çalışması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Esneklik ve germe egzersizlerinin antrenman programındaki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Kalp atım hızını düşürmek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Kas kütlesini artırmak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Maksimum kuvveti yükseltmek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Eklem hareketliliğini geliştirmek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kuvvet antrenmanlarında 'aşırı yüklenme' ilkesini en iyi açıklar?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Performansı artırmak için yükün kademeli olarak artırılması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Vücudun kapasitesinin üzerinde zorlanması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Antrenmanın sürekli aynı şiddetle yapılması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ağırlık kaldırmaya odaklanılması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Atletizmde sprint (kısa mesafe) koşularında en önemli teknik özellik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 dayanıklılık ve enerji tasarrufu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Ritimli ve sabit tempo kontrolü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Uzun süreli dayanıklılık kapasitesi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Patlayıcı güç ve reaksiyon hızı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Uzun atlamada 'konma' anında sakatlığı önlemek için vücut ağırlığı nasıl aktarılmalıdır?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Topuklar üzerine sert bir şekilde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Dizler bükülerek ağırlık öne doğru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Dizler kilitli bir pozisyonda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Sırt üstü düşüşle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Futbolda bir takımın rakip sahada topu geri kazanmak için uyguladığı yoğun baskı sistemine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Ofsayt taktiği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Pres oyunu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Pasif oyun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Zon savunması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Basketbolda hücum patikası (hücum seti) oluşturulurken temel amaç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Maçın süresini kısaltmak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Bireysel istatistikleri yükseltmek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Topu sürekli kendi yarı sahasında tutmak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Savunmayı hataya zorlayarak boş şut imkanı yaratmak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Voleybolda servis atarken topun falso almasını ve yön değiştirmesini sağlayan teknik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Alttan servis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Yüzen (float) servis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Smaç servis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Plase servis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Jimnastik sporunda temel alınan 'estetik ve kontrol' kavramı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Yarışmanın en kısa sürede bitirilmesi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hızı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Hareketlerin akıcı ve doğru formda yapılması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Rakiplerle fiziksel temas kurulması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Yüzme sporunda 'hidrodinamik' verimliliği artırmak için aşağıdakilerden hangisi yapılmalıdır?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ağır kıyafetler giyilmesi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Kolları olabildiğince hızlı ve düzensiz hareket ettirmek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Vücudun su direncini azaltacak pozisyonda tutulması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Başın sürekli suyun dışında tutulması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Spor ve beslenme ilişkisi düşünüldüğünde, yüksek yoğunluklu antrenman öncesi temel enerji kaynağı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Vitaminler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Proteinler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Mineraller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Karbonhidratlar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Modern Olimpiyat Oyunları'nın temelinde yatan 'Olimpizm' felsefesi neyi savunur?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Ülkeler arası rekabetin en üst seviyeye taşınmasını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Spora katılımın sadece madalya için olmasını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Spor, eğitim ve kültürün birleşerek barışa hizmet etmesini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profesyonel sporcuların kazanmasını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Spor etiği açısından 'doping' kullanımının en büyük sakıncası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Sporcunun çok hızlı kilo alması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Antrenman maliyetlerini artırması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Oyunun adaletini bozması ve sağlığa zarar vermesi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takımın başarısını düşürmesi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30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Düzenli egzersizin psikolojik faydaları arasında aşağıdakilerden hangisi yer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Kişinin her zaman kazanma hırsına sahip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Sosyal ilişkilerin tamamen kesilmesi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Stres düzeyinin azalması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Uyku ihtiyacının tamamen ortadan kalkması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