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Web sayfalarının yapısını oluşturmak için kullanılan standart işaretleme dili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JavaScript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HTML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CSS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Python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HTML belgesinde stil tanımlamalarını yapmak için hangi etiket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&lt;script&gt;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&lt;css&gt;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&lt;footer&gt;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&lt;style&gt;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JavaScript'te bir değişken tanımlamak için kullanılan anahtar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value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CSS'te bir öğenin arka plan rengini değiştirmek için hangi özellik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color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background-color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font-style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text-align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HTML'de en büyük başlık etiketi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&lt;h1&gt;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&lt;h6&gt;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&lt;header&gt;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&lt;head&gt;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JavaScript'te konsola çıktı yazdırmak için kullanılan komut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console.log()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echo()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print()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write()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HTML'de köprü (link) oluşturmak için kullanılan etiket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&lt;a&gt;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&lt;link&gt;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&lt;url&gt;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&lt;src&gt;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CSS'te bir class seçmek için hangi sembol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*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@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#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JavaScript'te 'alert' kutusu çıkarmak için kullanılan fonksiyon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alert()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prompt()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msg()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popup()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CSS'te bir öğenin dış boşluğunu ayarlamak için hangi özellik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spacing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margin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padding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HTML'de resim eklemek için kullanılan etiket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&lt;image&gt;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&lt;src&gt;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&lt;img&gt;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&lt;picture&gt;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JavaScript'te bir koşulun doğruluğunu kontrol etmek için kullanılan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switch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while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Amazon tarafından sunulan, bulut bilişim hizmetlerinin öncüsü olan platform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Oracle Cloud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Azure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AWS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Google Cloud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Microsoft'un geliştirdiği ve kurumsal çözümleriyle bilinen bulut platformu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Google Cloud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AWS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IBM Cloud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Azure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Google'ın veri analitiği ve yapay zeka araçlarıyla ön plana çıkan bulut servisi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AWS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Azure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DigitalOcean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Google Cloud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Bulut bilişimde 'SaaS' kısaltmasının açılımı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Software as a Service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System as a Service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Server as a Service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Storage as a Service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Kullanıcıların fiziksel sunucu almadan, bulut üzerinden sanal sunucular kiraladığı hizmet modeli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IaaS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bulut bilişimin sağladığı temel avantajlardan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yerden erişim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Fiziksel donanım zorunluluğu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Ölçeklenebilirlik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Maliyet tasarrufu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AWS'de depolama hizmeti olarak kullanılan popüler servis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EC2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Lambda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RDS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Google Cloud'da konteyner yönetimi için kullanılan popüler açık kaynaklı teknoloji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Jenkins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Terraform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Docker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Kubernetes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Microsoft Azure platformunda sanal makineleri tanımlayan servis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Azure Active Directory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Azure Virtual Machines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Azure Storage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Azure SQL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Bulut bilişimde 'PaaS'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Platform as a Service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Programming as a Service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Public as a Service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Process as a Service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bulut platformu, Netflix gibi büyük medya kuruluşları tarafından sıklıkla tercih edilmektedir?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Azure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AWS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Alibaba Cloud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Google Cloud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Bulut bilişimde 'sunucusuz' (serverless) mimari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yerel bilgisayarda çalışan sistemdir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Sunucuların hiç olmadığı bir sistemdir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Donanım yönetimini bulut sağlayıcının üstlendiği sistemdir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veritabanı içeren sistemdir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devriminden bu yana fabrikalarda kullanılan, belirli bir görevi sürekli tekrar edebilen programlanabilir makinelere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Otonom araç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Siber sistem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Endüstriyel robot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Robotların çevrelerini algılamasını ve karar vermesini sağlayan, insan beynini taklit eden teknoloji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Yapay zeka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Analog devreler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Hidrolik sistemler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Mekanik mühendisliği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Robotik kolların hareket kabiliyetini ifade eden 'eklem sayısı' veya 'hareket yönü' kavramına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kapasitesi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Serbestlik derecesi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Tork oranı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robotun çevresindeki nesneleri tanımasını veya engellerden kaçınmasını sağlayan donanım birimi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Gövde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Batarya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Sensör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Robotlara komut vermek ve onları yönlendirmek için kullanılan yazılımsal yapılar bütününe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Algoritma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İnsanlarla aynı çalışma alanını paylaşan, güvenli etkileşim kurabilen robotlara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İnsansız hava aracı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Endüstriyel robot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Otonom drone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Kobot (İşbirlikçi robot)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Robotik sistemlerde hareket sağlayan ve elektrik enerjisini mekanik enerjiye çeviren bileşen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Aktüatör (Motor)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Sensör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zekanın, büyük veri setlerini kullanarak kendi kendine öğrenme sürecine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Makine öğrenmesi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analizi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 tasarımı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Kodlama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robotik ve otomasyonun temel amaçlarından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payını en aza indirmek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hızını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kazalarını azaltmak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Doğal kaynakları yok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Robotların kendi kendilerine karar vererek hareket etmesi durumuna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Uzaktan erişim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Manuel kontrol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Programlı döngü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Otonomi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Endüstri 4.0 kavramının merkezinde yer alan, makinelerin birbiriyle iletişim kurduğu teknolojiye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üretim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Nesnelerin İnterneti (IoT)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Bulut bilişim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Manuel montaj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Robotik dünyasında 'üç boyutlu görme' veya 'nesne tanıma' gibi işlevler hangi alanın konusudur?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Bilgisayarlı görü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Kimya mühendisliği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Termodinamik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Akışkanlar mekaniği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3D baskı teknolojisinde, ürünün dijital ortamdan fiziksel nesneye dönüştürülme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Substraktif üretim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Katmanlı üretim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Enjeksiyon kalıplama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Döküm yöntemi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yaygın kullanılan FDM (Fused Deposition Modeling) tipi 3D yazıcılarda hammadde olarak genellikle ne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 reçine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 tozu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Seramik çamuru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Termoplastik filament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3D modelin yazıcıya gönderilmeden önce, katmanlara bölünmesini ve yazıcı diline çevrilmesini sağlayan yazılıma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Slicer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3D baskıda modelin boşlukta kalan kısımlarını desteklemek için üretilen yapıya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Shell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Support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Infill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Skirt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