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sınıflandırılmasında kullanılan en küçük ve temel birim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Familya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mantarlar aleminin özelliklerinden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 yapma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Sporla çoğalma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Heterotrof beslenme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Kitin yapılı hücre duvarı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Ekosistemde 'biyoçeşitlilik' neden azalır?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 ve habitat tahribiyle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yaşam alanlarının korunmasıyla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çoğalmasıyla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İklimin dengelenmesiyle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Bakterilerde hücre duvarının varlığı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Hücreyi korumayı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Hayvanlar alemindeki 'omurgalılar' şubesinin tüm üyeleri için hangisi ortaktır?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 ile üreme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solunumu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vücut ısısı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iskelet ve omurga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Protistalar alemi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Prokaryot hücrelidirler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çok hücrelidir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Ökaryot hücre yapısına sahiptirler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fotosentez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kütikula tabakasının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kaybını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alışverişi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iletmek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Ekosistemde enerji akışı tek yönlüdür; bunun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yetersiz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ısıya dönüşüp kaybolması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Üreticilerin az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Tüketicilerin çok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Sınıflandırmada 'Familya' (Aile) birimi hangisini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Birbirine yakın cinsleri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hayvanları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kıtada yaşayanları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türü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Virüslerin konak hücreye girmesini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kılıfı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ayrıştırıcıdır?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 ağacı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Ekosistemdeki en büyük enerji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Hayvanlar aleminde 'yavru bakımı' en gelişmiş olan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Memeliler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Amfibiler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'eşeyli üreme' organı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Biyolojik çeşitliliğin korunması için en etkili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Şehirleşmeyi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parklar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canlıları avlamak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 genişletmek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 sonucunda oluşan hücrelerin genetik yapısının ana hücre ile aynı olmasını sağlayan temel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 ipliklerinin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interfaz evresinde eşlenmesi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 sırasında boğumlanma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 kromatitlerin zıt kutuplara çekilmesi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bölünmede homolog kromozomların yan yana gelerek oluşturduğu dörtlü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Kromatin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Kinetokor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mitoz ve mayoz bölünmenin ortak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Krossing-over gerçekleşmesi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Homolog kromozomların ayrılması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replikasyonunun gerçekleşmesi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aşamalı bölünme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bölünmede çeşitliliği artıran 'krossing-over' olayı hangi evrede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 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 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 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 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hücrelerinde sitokinez (sitoplazma bölünmesi) sırasında oluşan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lamel (hücre plakası)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Boğumlanma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bölünmenin metafaz evresinde kromozomlar nerede dizilir?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kutuplarında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zarının hemen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ekvatoral düzleminde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Sentrozomların içinde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 sonucunda oluşan hücrelerin kromozom sayısının n' olması hangi evrede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 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 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 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döngüsünün kontrol noktalarından hangisi, DNA hasarını denetleyerek bölünmenin devam edip etmeyeceğine karar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 kontrol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G2 kontrol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G1 kontrol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kontrol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sadece mitoz bölünme ile üreyebilir?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 ağacı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 (Bölünerek üreme)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II evresi, temel mekanizma olarak hangi sürece benzerlik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Mayoz 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Mitoz bölünme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Kardeş kromatitlerin birbirinden ayrıldığı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 I ve Metafaz 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 I ve Profaz 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 (Mitoz) ve Anafaz II (Mayoz)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 I ve Telofaz 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sentrozom eşlenmesi hangi evrede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İnterfaz (S evresi)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Hipofiz bezinin ön lobundan salgılanan ve diğer endokrin bezlerin çalışmasını düzenleyen hormonlara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Nörotransmitterler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bildirim hormonları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Steroid hormonlar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 hormonlar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Kanda kalsiyum seviyesi düştüğünde, kemiklerden kana kalsiyum geçişini sağlayan bez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Tiroit bezi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Paratiroit bezi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 üstü bezi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hormonlardan hangisi kan şekerini düşürücü etkiye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Glukagon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Böbrek üstü bezinin öz bölgesinden salgılanan ve 'savaş ya da kaç' tepkisini başlatan temel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hipotalamus tarafından üretilip arka hipofizde depolanan bir hormondur?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ADH (Vazopressin)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Ergenlik döneminde ikincil eşey karakterlerinin oluşumunda etkili olan temel erkek eşey hormonu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Luteinleştirici hormon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Testosteron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Östrojen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Progesteron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Metabolizma hızını doğrudan düzenleyen ve iyot eksikliğinde guatr hastalığına yol açabilen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Parathormon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Böbreklerden sodyumun geri emilimini, potasyumun ise atılımını düzenleyen böbrek üstü bezi hormonu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Epinefrin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Hipofiz bezinden salgılanan ve dişilerde süt bezlerinin gelişmesini ve süt üretimini uyaran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Prolaktin (LTH)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süreli açlık durumunda karaciğerde glikojenin glikoza dönüşümünü uyaran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Kalsitonin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Glukagon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biyolojik saatini düzenleyen ve karanlıkta salgılanan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Büyüme hormonu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kalsiyum seviyesi normalin üzerine çıktığında, kalsiyumun kemiklere geçişini sağlayan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Kalsitonin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Parathormon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Tiroksin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Vücuda giren yabancı maddelere karşı özgül bağışıklıkta görev alan ve antikor üreten hücre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lenfositleri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Makrofajlar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lenfositleri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Nötrofiller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