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Nüfusun yaş gruplarına dağılımına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Cinsiyet yapısı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bir yerden başka bir yere yerleşmek amacıyla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faaliyetlerinin yoğun olduğu bölgelerde nüfus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Fazla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göçün en büyük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Ekonomik sebepler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ülkede doğum oranlarının azalması nüfusu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Yaşlandırır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Tarım, hayvancılık ve madencilik hangi ekonomik faaliyet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Birincil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Beyin göçü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Köyden kente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Eğitimli kişilerin başka ülkeye gitmesi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İşçilerin gitmesi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 yoğunluğu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Toplam nüfus / Yüz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/ Ölüm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/ Kişi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/ 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Gelişmiş ülkelerde nüfus artış hızı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ve hizmet sektörünün ağır bastığı ülkeler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Gelişmiş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 gelişmiş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Mevsimlik göçün en yaygın olduğu faaliyet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 piramidi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düzeyini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durumunu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 ve cinsiyet yapısını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en yoğun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faaliyetlerin dağılımında hangisi etkili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Ay'ın evreleri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kararlar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Demografik dönüşüm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Doğum ve ölüm oranlarındaki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Sanayinin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Göçlerin bitmesi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İber Yarımadası'nda yer alan ve başkenti Madrid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İskandinav Yarımadası'nda bulunan ve başkenti Oslo olan ülke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Finlandiya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Danimarka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Alpler'in büyük bir bölümünü sınırları içerisinde barındıran ve denize kıyısı olmayan orta Avrupa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Avrupa'nın en uzun nehri olan ve Rusya topraklarından geçerek Hazar Denizi'ne dökülen nehir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Dnyeper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Baltık Denizi'ne kıyısı olan ve başkenti Riga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Belarus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Litvanya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Letonya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kuzeyinde yer alan ve 'Po Ovası' olarak bilinen bölgenin temel ekonomik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 ve Sanayi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Balkanlar'da yer alan ve başkenti Belgrad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Bosna-Hersek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Hırvatistan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ile Asya kıtaları arasındaki sınırı oluşturan ve Rusya'da bulunan dağ sırası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Ural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Karpatlar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Pireneler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Benelüks ülkeleri arasında yer alan ve başkenti Brüksel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Lüksemburg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İzlanda'nın coğrafi olarak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nüfuslu kıyı şehirleri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orman alanları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Aktif volkanik yapısı ve jeotermal kaynakları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İngiltere, İskoçya, Galler ve Kuzey İrlanda'dan oluşan devlet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İrlanda Cumhuriyeti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Britanya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Birleşik Krallık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Yunanistan'ın kuzeyinde yer alan ve başkenti Sofya olan komşusu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 ile Avrupa kıtalarını birbirinden ayıran doğal sınır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Ural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Pireneler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Asya'da bulunan ve dünyanın en derin gölü olan Baykal Gölü hangi ülkede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güneydoğusunda yer alan ve muson ikliminin etkisiyle dünyanın en çok yağış alan bölgelerinden biri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yüksek noktası olan Everest Tepesi, hangi dağ sırası üzerinde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Himalayalar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Altay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boğazlardan hangisi Asya ile Kuzey Amerika kıtalarını birbirinden ayırır?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Babülmendep Boğazı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Hürmüz Boğazı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Bering Boğazı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Malakka Boğazı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 kıtasının iç kesimlerinde yer alan ve dünyanın en büyük kapalı havzalarından biri olan göl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 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Hazar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doğusunda yer alan ve büyük ölçüde volkanik adalardan oluşan ülke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Malezya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Filipinler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nehirlerden hangisi Asya'nın en uzun nehri olup Çin topraklarından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Yangtze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Mekong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batısında yer alan ve büyük bir kısmı çöl olan yarımada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Yarımadası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Yarımadası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Arap Yarımadası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 Yarımadası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kuzeyinde, Kuzey Buz Denizi'ne dökülen ve Sibirya bölgesinde yer alan büyük nehir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Irmak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Brahmaputra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Asya'da bulunan ve 'Dünyanın Çatısı' olarak adlandırılan yüksek plato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Platosu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Tibet Platosu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 Platosu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Dekkan Platosu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ülkelerden hangisi Asya kıtasında yer almasına rağmen aynı zamanda Avrupa'da da toprakları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Özbekistan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Endonezya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'kara elmas' olarak da bilinen ve Sanayi Devrimi'nin temel enerji kaynağı olan fosil yakıt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Taş kömürü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Linyit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