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Yahudilikteki kutsal metin olan 'Tora'nın ilk beş kitabını kapsayan genel isimlendirme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Pentateuch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Talmud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Mişna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 'Teslis' (Trinite) inancı hangi üç unsuru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İsa, Petrus, Pavlus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İsa, Meryem, Yusuf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Peder, Aziz, Melek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Baba, Oğul, Kutsal Ruh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'Nirvana'ya ulaşmak için izlenmesi gereken yolun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Asil Gerçek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Sekiz Katlı Asil 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 Çarkı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Hristiyanlıkta, İsa'nın çarmıha gerilişinden sonra dirildiğine inanılan günün kutlandığı bayram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Pentikost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Epifani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günahların affedilmesi için tutulan, yılın en kutsal ve oruçla geçirilen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Yom Kippur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Hanuka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Roş Aşana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kurucusu Siddhartha Gautama, aydınlanmaya ulaştığında hangi unvanı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Dalai 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Bodhisattva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Hristiyanlığın Roma İmparatorluğu'nda resmi din haline gelmesini sağlayan ve din özgürlüğünü tanıyan ferman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 Fermanı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Nicaea Konsili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Worms Fermanı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Konstantinopolis Kararı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sinagoglarda ibadeti yöneten, dini konularda rehberlik eden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Haham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temel öğretilerinden biri olan ve 'acı ve ıstırabın kaynağı arzudur' ilkesini içeren öğreti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 Asil Gerçek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 Felsefesi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 Metinleri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 16. yüzyılda Martin Luther öncülüğünde başlayan, kilisede reform hareketinin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Anglikanizm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Protestanlık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Skolastik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Şabat (Sabat) günü haftanın hangi günüdür?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'yeniden doğuş' döngüsünü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 döneminde Arapçanın resmi dil ilan edilmesini ve devlet yönetiminde merkezileşmeyi sağlayan halife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Velid b. Abdülmelik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b. Abdülaziz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Abdülmelik b. Mervan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Muaviye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Emevilerin izlediği 'Mevali' politikası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başkentinin Şam'a taşınması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Arap olmayan Müslümanların ikinci sınıf görülmesi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yollarının kontrol altına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Gayrimüslimlere tam vatandaşlık hakkı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 döneminde kurulan ve antik dönem eserlerinin Arapçaya çevrildiği büyük kütüphane ve akademi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Nizamiye Medreseleri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Darü'l-Erkam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Beytü'l-Hikme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Camiü'l-Ezher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751 yılında Abbasiler ve Çin arasında gerçekleşen, kağıt üretiminin İslam dünyasına yayılmasını sağlayan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Talas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Zab Suyu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Kadisiye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mimarisinde 'Emevi' tarzını yansıtan ve günümüze ulaşan en önemli yapılardan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Emevi Camii (Şam)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El-Hamra Sarayı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 Sarayı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 döneminde Türklerin askeri yeteneklerinden faydalanmak için kurulan Türk şehri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Samarra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Kûfe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Emevilerin yıkılmasında etkili olan ve Abbasilerin iktidara gelmesini sağlayan temel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Horasan merkezli muhalefet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 istilası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 ile yapılan savaşlar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Haçlı seferleri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'Altın Çağ' olarak bilinen dönem hangi halife ile zirveye ulaşmıştır?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Harun Reşid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Me'mun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Mu'tasım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Cafer el-Mansur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 döneminde İslam ordularının Avrupa'da ilerleyişini durduran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Puvatya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 Calut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Hıttin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Abbasilerde devletin iç güvenliğini sağlamak ve sınır boylarını korumak amacıyla kurulan askeri şehirlere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Avasım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Ribât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Beytülmal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 döneminde basılan ilk İslam parası (dinar) hangi halife zamanında tedavüle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Abdülmelik b. Mervan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Muaviye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Yezid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Hişam b. Abdülmelik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cebir ilminin kurucusu kabul edilen ve 'el-Cebir' adlı eseri yazan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Harezmi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Hinduizm'in en eski ve temel kutsal metinleri olarak kabul edilen, 'bilgi' anlamına gelen külliyat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Mahabharata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Vedalar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Puranalar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Upanişadlar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kişinin geçmiş eylemlerinin, şimdiki ve gelecekteki yaşamını belirlediğine inanılan evrensel neden-sonuç yasasına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Mokşa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 inancının kurucusu ve ilk gurusu olan, 15. yüzyılda yaşamış dini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Tegh Bahadur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Gobind Singh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Guru Nanak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Arjan Dev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Sikhlerin ibadethanelerine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Sinagog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Gurdwara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Vihara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'yıkım ve dönüşüm' tanrısı olarak bilinen ve genellikle meditasyon yaparken tasvir edilen figür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Vişnu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Ganeşa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Sikhizm'in kutsal kitabı 'Guru Granth Sahib'in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İçinde hem Müslüman hem Hindu azizlerin öğretilerinin yer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gurunun sözlerini içermesi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resimlerden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Vedalar'dan alıntılar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 tapınaklarına verilen genel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Pagoda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Dargah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Ziggurat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Sikhizm'de 'Khalsa' topluluğuna katılan erkeklerin isimlerinin sonuna ekledikleri, 'aslan' anlamına gelen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Singh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Khalsa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ruhun doğum-ölüm döngüsünden kurtulup tanrısal gerçeklikle birleşmesine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Mokşa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Ahimsa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Sikhizm'de 'beş K' olarak bilinen sembollerden biri olmayan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Kesh (kesilmemiş saç)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(çelik bilezik)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Khanda (törensel kılıç)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 (tahta tarak)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Sikhizm'de toplu yemek yenen ve herkesin eşit kabul edildiği mutfak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Langar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Prasad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evrenin yaratıcısı olduğuna inanılan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Brahma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Hanuman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İslam'a göre vahyin gönderiliş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bilimsel meraklarını gidermek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 kavimlerin hikayelerini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İnsanlara dünya ve ahiret mutluluğunu öğretmek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İman esaslarının en temelinde yer alan ve 'Allah'ın birliği' anlamına gelen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Nübüvvet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Vahiy yoluyla gelen bilgilerin peygamberler tarafından tebliğ edilmesine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iman esaslarından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Meleklere iman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Hacca gitmek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Peygamberlere iman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 gününe iman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