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fiziksel büyüklüklerden hangisi temel bir büyüklük olup SI birim sistemindeki birimi 'Kelvin'dir?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makine sisteminde kuvvetten kazanç sağlamak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 kolunun yük kolundan uzun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Yükün ağırlığının azaltılması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Sürtünmenin artırılması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kolunun yük kolundan kısa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hacimdeki K ve L sıvılarından K'nın kütlesi L'den büyükse, K'nın yoğunluğu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L'den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Ölçülemez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L'den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L'ye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Sıvıların basıncı iletme prensibi (Pascal Kanunu) aşağıdakilerden hangisinde temel ilke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Uçakların uçuşu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Hidrolik fren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sarkaçlar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cisim sıvı içerisine bırakıldığında dibe batıyorsa, cisme etki eden kaldırma kuvveti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ağırlığından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özkütlesine bağlı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Cismin ağırlığından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ağırlığına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Isıca yalıtılmış bir ortamda sıcaklıkları farklı iki madde birbirine dokundurulduğunda gerçekleşen ısı alışverişi ne zamana kadar devam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sığaları eşitlenene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ısıları eşitlenene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Sıcaklıkları eşitlenene kadar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Hacimleri eşitlenene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maddelerde ısıl genleşme miktarı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cinsine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değişimine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Maddenin rengine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ilk boyuna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fiziksel büyüklüklerden hangisi temel bir büyüklük olup SI birim sistemindeki birimi 'Kelvin'dir?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düzlemdeki iki vektörün bileşkesinin en büyük değeri 14 N, en küçük değeri 2 N ise bu iki vektörün büyüklükleri kaç Newton'dur?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N ve 2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 N ve 4 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 N ve 5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N ve 6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bir yolda sabit 20 m/s hızla giden bir araç, 10 saniyede kaç metre yol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ortamda serbest bırakılan bir cismin 3. saniye sonundaki hızı kaç m/s'dir?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düzlemde bulunan 3 N ve 4 N büyüklüğündeki iki vektörün bileşkesinin alabileceği en küçük tam sayı değeri kaç Newton'dur?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ise, cismin hareket durumu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ivmeli hareket yapar.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kesinlikle durmaktadır.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Cisim sabit hızla hareketini sürdürür veya duruyorsa durmaya devam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hızı sürekli artar.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düzlemde duran 5 kg kütleli bir cisme 20 N'luk yatay bir kuvvet uygulanıyor. Sürtünme katsayısı 0,2 olduğuna göre cismin ivmesi kaç m/s²'dir?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sistemde yapılan iş, harcanan zamana bölündüğünde fiziksel olarak hangi büyüklük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makine düzeneği olan sabit makaralarda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Kuvvetin yönünü değiştirerek kolaylık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kazanç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Enerjiden kazanç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içindeki ağırlığının azalması (kaldırma kuvveti)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Arşimet İlkesi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Hooke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İlkesi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 aktarım yollarından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Sürtünme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Boyca genleşme katsayısı farklı olan iki metalin birbirine perçinlenmesiyle oluşan düzeneğe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Termostat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Eğik atış yapan bir cismin tepe noktasında hızının yatay bileşeni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değerindedir.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Atıldığı andaki yatay hızıyla aynıdır.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Düşey hızına eşittir.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sabiti k olan bir yayın uzama miktarı x ise, yayda depolanan esneklik potansiyel enerjisi hangi bağıntı ile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* g * 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 * k * x²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*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m * v²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üçüncü yasasına göre, bir cisme etki eden etki kuvveti ile tepki kuvveti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doğrultuda ve aynı yöndedir.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kuvveti etki kuvvetinden her zaman büyüktür.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Büyüklükleri eşit, yönleri zıttır.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kuvveti tepki kuvvetinden her zaman büyüktür.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bir yolda sabit hızla hareket eden bir araç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İvmesi sıfırdır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sıfırdan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Konumu zamanla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zamanla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kabın içindeki sıvının tabana uyguladığı basınç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Kabın taban alanına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özkütlesine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yüksekliğine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bir fiziksel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 birim sisteminde uzunluk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vektörün bileşenlerine ayrılması işleminde hangi trigonometrik fonksiyon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Kotanjant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Sinüs ve Kosinüs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72 km/h hız kaç m/s'ye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Vektörel bir büyüklük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sayısal 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Sayısal değer, birim ve yön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doğrultuda ve zıt yönlü iki vektörün bileşkesi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Büyükten küçük çıkarılır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türetilmiş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Newton kaç dyne değerine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10^5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Skaler bir büyüklük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Yönü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Birimleri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büyüklüğü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Vektörlerle toplanmaz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bir ortamda serbest bırakılan bir cismin, hareketin ikinci saniyesinin sonundaki hızı kaç m/s olur? (g = 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noktaya uygulanan iki kuvvetin bileşkesi en büyük değerini hangi açıda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derece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olarak fırlatılan bir cismin hareketinde, yataydaki hızının değişmemesinin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direncinin iş yapması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kütlesinin önemsiz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Yatayda etki eden kuvvetin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ivmesinin yatayda etki etmemesi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2 kg kütleli bir cisme 10 N kuvvet uygulandığında oluşan ivme kaç m/s²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bir yüzeye uyguladığı etki kuvvetine karşı, yüzeyin cisme uyguladığı tepki kuvveti ile ilgili hangisi doğrud?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kuvveti tepki kuvvetinden daima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ve tepki aynı cisim üzerindedir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hareket halindeki cisimlerde oluşur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 ve tepki zıt yönlüdür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 yatay düzlemde harekete geçirmek için uygulanması gereken en küçük kuvvet, hangi sürtünme katsayısı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sürtünme katsayısı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sürtünme katsayısı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Statik sürtünme katsayısı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 sürtünme katsayısı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işçinin 20 kg'lık bir yükü 5 metre yüksekliğe 10 saniyede çıkarmasıyla harcadığı güç kaç Watt'tır?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