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________ to the cinema last night when I saw him.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 going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 gone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have gone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By the time we arrived, the movie ________ already started.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would have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Look at those clouds! It ________ rain soon.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going 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shall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would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If I ________ you, I would study harder for the final exams.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 be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have been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She ________ English for five years before she moved to London.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 been learning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 been learning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learns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learning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This project ________ by the students by next Friday.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completed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 completed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 completed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 be completed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________ my homework yet, so I cannot go out.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didn't finish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don't finish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 not finishing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haven't finished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While my mother ________ dinner, the phone rang.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 cooked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cooking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cooks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 cooking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 ________ to school by bus every single morning.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going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 gone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If he ________ earlier, he would have caught the train.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left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 left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 left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leaves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They ________ in this city since 2010.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have been living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are living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Next month, we ________ in this house for ten years.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are living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 have been living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have lived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'To cut a long story short' deyiminin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konuşmak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Hikayeyi yarıda kesmek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Yalan söylemek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lafın kısası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'Give up' phrasal verb'ünün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hediye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Vazgeçmek, bırakmak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İlerlemek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Yukarı kaldırmak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'Piece of cake' deyimi hangi durumu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lezzetli bir yemek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dilim pasta ikramı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 bir görev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kolay bir iş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'Look after' phrasal verb'ü cümlede hangi anlamda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şeye benzemek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İlgilenmek, bakmak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Geleceğe bakmak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'Break a leg' deyimi kime ve ne zaman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Yarışmayı kaybeden birine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Sakatlanan birine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Sınava girecek birine (Başarılar)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 haber alan birine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'Call off' ifadesinin İngilizce eş anlamlısı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Continue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Postpone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Cancel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'Under the weather' deyimi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durumunun kötü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mutlu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Kendini hasta/keyifsiz hissetmek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Yağmurun altında kalmak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'Turn down' phrasal verb'ünün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Ters çevirmek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 düşmek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 kısmak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Reddetmek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'Hit the books' deyimi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Kitapları rafa dizmek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okumayı bırakmak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Kitaba vurmak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çalışmaya başlamak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'Get along with' ifadesi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Biriyle gitmek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Biriyle iyi geçinmek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Biriyle yarışmak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Biriyle kavga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'Once in a blue moon' deyimi hangi sıklığı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nadiren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Haftada bir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gün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'Run out of' phrasal verb'ü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Dışarı çıkmak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şeyi kaçırmak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 koşmak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şeyin tükenmesi/bitmesi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akademik essay'in giriş paragrafının sonunda yer alan ve essay'in ana fikrini belirten cümleye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Thesis statement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Topic sentence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Concluding sentence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Supporting detail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paragrafın ana fikrini ifade eden ve genellikle paragrafın başında yer alan cümleye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Transition word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Topic sentence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Thesis statement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paragrafın akışını sağlayan 'transition word' (bağlaç)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Main idea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However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Conclusion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Essay format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bir essay'de 'body paragraph'ların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kişisel görüşleri sıralamak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Konuyu değiştirmek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Thesis statement'ı kanıtlarla desteklemek ve geliştirmek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Okuyucuyu etkilemek için hikaye anlatmak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essay'in sonuç (conclusion) paragrafında yapılması gereken en önemli şey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fikir ortaya 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 dışı detaylar 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Giriş paragrafını aynen kopyalamak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Essay'in ana hatlarını özetlemek ve thesis'i yeniden ifade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yazımda 'coherence' (tutarlılık)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noktalama işaretlerinin kullanımı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Paragrafın çok uzun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kelimelerin doğru yazılması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Cümlelerin birbiriyle mantıksal bir bağ içinde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Giriş paragrafının başında okuyucunun dikkatini çekmek için kullanılan cümleye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Thesis statement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Supporting sentence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Concluding sentence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akademik bir dilde kullanılmamalıdır?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Formal language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Evidence-based arguments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Objectivity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Slang (argo) ve kısaltmalar (don't, can't)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paragrafta 'supporting sentences' (destekleyici cümleler)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Paragrafı anlamsız hale getirmek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 cümlesini kanıtlar, örnekler veya açıklamalarla desteklemek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giriş cümlesini tekrar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konuya geçiş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zıt fikri bağlamak için en uygun bağlaç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 the other hand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Therefore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Furthermore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Moreover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yazımda 'unity' (birlik) ilkesi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Paragraftaki tüm cümlelerin tek bir ana fikre hizmet etmesi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 bir paragraftan oluşması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Paragrafın en az 10 cümle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kelimelerin aynı uzunlukta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essay'in sonuç cümlesi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Giriş cümlesinin aynısı olmalıdır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 fikir vurgulanarak essay sonlandırılmalıdır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duygularla bitirilmelidir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kanıt sunulmalıdır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'Substantial' kelimesinin en yakın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Fragile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Tiny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Temporary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Considerable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'faydalı/yararlı' anlamına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Indifferent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Vague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Beneficial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Harmful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'To abandon' fiilinin eş anlamlısı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Improve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Desert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Maintain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Expand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'Ambiguous' kelimesi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Friendly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Logical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Clear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Unclear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