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= {1, 2, 3} ve B = {a, b} kümeleri için A x B kartezyen çarpım kümesinin eleman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Yarıçapı 4 cm olan bir çemberin çevresi kaç cm'dir? (π = 3 alınız)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x^2 - 5x + 6 = 0 denkleminin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6}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{-2, -3}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{2, 3}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5}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3x - 1 fonksiyonu için f(2)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2x + 3 ve g(x) = x - 1 olduğuna göre (fog)(x) bileşke fonksiyonu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+ 2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- 1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+ 1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veri grubundaki sayıların toplamının veri sayısına bölümüne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bir üçgende bir dar açının karşı dik kenarının hipotenüse oranına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Kosinüs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Tanjant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Kotanjant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p: '2 asal bir sayıdır' ve q: 'En küçük pozitif tam sayı 0'dır' önermeleri veriliyor. Buna göre (p v q') önermesinin doğruluk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= {1, 2, 3} ve B = {a, b} kümeleri için AxB kartezyen çarpım kümesinin eleman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|x - 3| &lt; 5 eşitsizliğini sağlayan x tam sayılarının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x^2 - 5x + 6 = 0 denkleminin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6}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{-2, -3}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{-1, -6}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{2, 3}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p: '2 bir asal sayıdır' önermesi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 önermesinin doğruluk değeri 1'dir.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 önermesi yanlıştır.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p' önermesi '2 bir asal sayı değildir' şeklindedir.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 önermesinin değili 0'a denktir.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x^2 - 4x + k = 0 denkleminin birbirine eşit iki gerçek kökü olduğuna göre 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3x - 2 fonksiyonunun tersi olan f⁻¹(x)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(x+2)/3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(x+3)/2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3x+2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(x-2)/3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x^3 - 8 ifadesinin çarpanlarına ayrılmış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(x-2)(x^2+2x+4)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(x+2)(x^2-2x+4)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(x-2)(x^2-2x+4)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(x-2)(x^2+4x+4)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dik üçgende dik kenarlar 6 cm ve 8 cm ise hipotenüs uzunluğu kaç cm'dir?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çemberin çevresi 20π birim ise bu çemberin yarıçapı kaç birimdir?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Analitik düzlemde A(2, 3) ve B(4, 7) noktalarından geçen doğrunun eğimi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2^(x+1) = 32 ise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√75 - √27 + √12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5√3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4√3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6√3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3√3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P(x) = 2x^2 - 3x + 5 polinomunun x-1 ile bölümünden kalan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veri grubundaki sayıların toplamının veri sayısına bölünmesiyle elde edilen istatistiksel değer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 x gerçek sayısı için x^2 ≥ 0 ifadesinde kullanılan niceleyici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(tekil niceleyici)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Bazı (varlıklı niceleyici)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(evrensel niceleyici)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(boş niceleyici)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bir üçgende dar açılardan birinin tanjant değeri 3/4 ise, aynı açının sinüs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|x - 3| = 5 denklemini sağlayan x değerlerinin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(2^3)^2 ifadesinin eşiti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4^3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8^2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√75 + √12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5√3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7√3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9√3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3√3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P(x) = x^2 - 4x + 4 ifadesinin çarpanlarına ayrılmış biçimi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(x-2)^2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(x-4)^2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(x-2)(x+2)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(x-4)(x+1)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Denklemi y = 2x - 4 olan doğrunun x eksenini kestiği noktanın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kenarları 6 cm ve 8 cm olan bir dik üçgenin hipotenüs uzunluğu kaç cm'dir?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