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I. Balkan Savaşı'nda Osmanlı Devleti'ne karşı savaşan Balkan devletlerinden hangisi bu savaşta yer almamıştır?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Bulgaristan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Sırbistan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Romanya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Karadağ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Devleti'nin I. Balkan Savaşı'nda kaybettiği toprakları paylaşamadıkları için birbirlerine girdikleri savaş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I. Dünya Savaşı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Trablusgarp Savaşı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Dömeke Meydan Muharebesi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II. Balkan Savaşı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I. Balkan Savaşı sırasında Osmanlı Devleti'nde yönetime el koyan ve 'Bâb-ı Âli Baskını'nı gerçekleştiren grup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Hürriyet ve İtilaf Fırkası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Osmanlı Demokrat Fırkası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Ahrar Fırkası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İttihat ve Terakki Cemiyeti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II. Balkan Savaşı sonucunda Osmanlı Devleti ile Bulgaristan arasında imzalanan ve Edirne'nin geri alınmasını sağlayan antlaşma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Atina Antlaşması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Uşi Antlaşması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Londra Antlaşması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 Antlaşması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Balkan Savaşları sonucunda Osmanlı Devleti'nde kaybedilen topraklardan Anadolu'ya doğru gerçekleşen yoğun göç dalgasına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Mübadil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İskan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İstimalet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Muhacir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I. Balkan Savaşı öncesinde Osmanlı Devleti'nin Balkanlar'daki egemenliğini sona erdiren 'Midye-Enez hattı' hangi antlaşma ile belirlenmiştir?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Bükreş Antlaşması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Londra Antlaşması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 Antlaşması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Atina Antlaşması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Balkan Savaşları'ndan sonra Osmanlı Devleti'nde hangi fikir akımı geçerliliğini yitirmiştir?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Batıcılık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Türkçülük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İslamcılık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Osmanlıcılık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II. Balkan Savaşı'nda Bulgaristan'ın diğer Balkan devletlerine karşı zor durumda kalmasından yararlanan Osmanlı ordusu hangisini geri almıştır?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Edirne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Selanik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Manastır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Üsküp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Balkan Savaşları sonucunda Osmanlı Devleti'nin kaybettiği topraklar arasında hangisi yer almaz?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Batı Trakya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Makedonya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Kıbrıs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Arnavutluk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Devleti'nin Balkan Savaşları'ndaki başarısızlığının temel nedenlerinden biri olarak ordu içinde neyin yaşanması gösterilir?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 silahların eksikliği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gücünün olmaması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Siyasetin orduya karışması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Asker sayısının azlığı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Balkan Savaşları sonunda Yunanistan ile imzalanan Atina Antlaşması'na göre hangi bölgenin statüsü Yunanistan'a bırakılmıştır?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İmroz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Girit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Rodos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Balkan Savaşları ile Osmanlı Devleti'nin Balkanlar'daki varlığının sona ermesi, hangi bölgenin bağımsızlığını ilan etmesine zemin hazırlamıştır?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Bosna-Hersek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Slovenya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Hırvatistan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Arnavutluk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I. Dünya Savaşı sonrası Almanya'da kurulan ve Nazi iktidarına kadar süren demokratik rejimin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 İmparatorluğu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Prusya Krallığı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Bonn Federal Cumhuriyeti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Weimar Cumhuriyeti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Adolf Hitler'in 1923 yılında Münih'te gerçekleştirdiği başarısız darbe girişimine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Kristal Gece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Birahane Darbesi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Uzun Bıçaklar Gecesi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Reichstag Yangını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Hitler'in hapishanedeyken kaleme aldığı ve Nazi ideolojisinin temelini oluşturan eseri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Das Kapital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Kavgam (Mein Kampf)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 Sözleşmesi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Devletin Kökeni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1933 yılında Nazi iktidarının önünü açan ve parlamentonun yakılmasıyla sonuçlanan olay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Reichstag Yangını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Nürnberg Yasaları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Versay Antlaşması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Buhran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Nazilerin 'üstün ırk' olarak tanımladığı ve Aryan olarak adlandırdığı grup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Uzakdoğu halkları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Latin halkları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Slav halkları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Germen halkları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Hitler'in 1934 yılında Cumhurbaşkanı Hindenburg'un ölümüyle üstlendiği, devlet başkanı ve şansölye yetkilerini birleştiren unvan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Führer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Reichstag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Kaiser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1935 yılında çıkarılan ve Yahudilerin Alman vatandaşlığı haklarını elinden alan yasalar dizisine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Weimar Bildirgesi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Versay Yasaları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Berlin Kararnameleri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Nürnberg Yasaları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Nazi Almanyası'nın dış politikada 'yaşam alanı' (Lebensraum) hedefi doğrultusunda Mart 1938'de Avusturya ile birleşmesine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Anschluss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Blok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İttifak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Pakt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Nazi özel kuvvetleri olan SS'in (Schutzstaffel) kurucusu ve lideri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Hermann Göring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Joseph Goebbels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Heinrich Himmler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Rudolf Hess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Nazi propagandasının başında bulunan ve 'Büyük yalan' teorisini savunan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Albert Speer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Ernst Röhm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Joseph Goebbels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Joachim von Ribbentrop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 ekonomisini canlandırmak ve orduyu güçlendirmek için Nazi yönetimi tarafından başlatılan geniş kapsamlı yol yapım projesinin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Autobahn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Wehrmacht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Blitzkrieg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Gestapo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Nazi Almanya'sının 1 Eylül 1939'da hangi ülkeyi işgali ile II. Dünya Savaşı fiilen başlamıştır?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Çekoslovakya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Avusturya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Polonya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Olayın geçtiği döneme ait olan, olaya tanıklık etmiş belge veya eşyalara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Sözlü gelenek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İkincil kaynak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Destan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Birincil kaynak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Tarih biliminin objektif olabilmesi için aşağıdakilerden hangisi en temel kuraldır?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zaferlerin anlatılması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Belgelerin tarafsız analiz edilmesi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Olayın üzerinden uzun zaman geçmesi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Sözlü kaynaklara dayanılması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Tarih araştırmalarında kullanılan 'Tahlil' basamağı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Olayın yorumlanması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Elde edilen verilerin çözümlenmesi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Bilgilerin sınıflandırılması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Bilgilerin toplanması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tarih biliminin yöntemlerinden biri olan 'Terkip' (Sentez) aşamasını tanımlar?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Kaynakların aranması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Elde edilen bilgilerin birleştirilerek yazılması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Belgelerin doğruluğunun denetlenmesi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Olayın yer ve zamanının belirlenmesi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Tarih yazımında kullanılan 'Kronik' tarzı anlatımın en belirgin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Olayların sadece oluş sırasına göre dizilmesi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Olayların neden-sonuç ilişkisiyle verilmesi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değişime odaklanılması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biyografilere yer verilmesi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tarih araştırmalarında 'Tenkit' aşamasının bir amacıdır?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Bilgileri derlemek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Olayı dramatize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Arşiv oluşturmak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Kaynakların güvenilirliğini sorgulamak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tarihçinin yazdığı araştırma makalesi hangi tür kaynağa girer?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İkincil kaynak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Birincil kaynak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Arkeolojik bulgu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Kitabe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Tarih biliminin laboratuvar ortamında deney ve gözlem yapamamasının temel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Tarihi olayların tekrarlanamaz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Yeterli belge olmaması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ömrünün kısa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Teknolojinin yetersizliği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Tarihsel bir olayın değerlendirilmesinde 'Zaman ve Mekan' unsurunun önemi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Belgelerin türünü belirler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Olayın bağlamını ve şartlarını anlamayı sağlar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Olayın türünü belirler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Olayın maliyetini belirler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Geçmişte yaşayan insanların bıraktığı paralar, silahlar ve araçlar hangi tür kaynak grubuna girer?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Sözlü kaynak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Maddi (Arkeolojik) kaynak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Sesli kaynak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Yazılı kaynak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Tarih biliminin 'Neden-Sonuç' ilişkisi kurması tarihçiye ne kazandırır?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Geleceği kesin olarak tahmin etme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Olayları hayal etme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Olaylar arasında mantıksal bağ kurma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Belgeleri yok etme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tarih biliminin özelliklerinden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Geçmişi incelemesi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 ve zaman belirtmesi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Deney ve gözlem yapması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Belgelere dayanması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Sözlü tarih çalışması yaparken aşağıdakilerden hangisine başvurulur?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Kitabeler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Arşiv belgeleri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Yaşayan tanıklarla görüşme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antlaşma metni tarihçi için hangi aşamada incelenir?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Tasnif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Tahlil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Terkip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Tarihin tanımında 'İnsan faaliyetlerini konu alması'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 olaylarını incelemesi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kralları anlatması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topluluklarının etkileşimini merkeze alması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savaşları incelemesi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İnsanların yerleşik hayata geçip tarımla uğraştığı dönem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Mezolitik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Demir Çağı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Paleolitik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Neolitik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