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Balkan Savaşı'nda Osmanlı Devleti'ne karşı savaşan Balkan devletlerinden hangisi bu savaşta yer almamıştır?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Balkan Savaşı'nda kaybettiği toprakları paylaşamadıkları için birbirlerine girdikleri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Dünya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Trablusgarp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Dömeke Meydan Muharebesi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II. Balkan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Balkan Savaşı sırasında Osmanlı Devleti'nde yönetime el koyan ve 'Bâb-ı Âli Baskını'nı gerçekleştiren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Hürriyet ve İtilaf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Demokrat Fırkası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Ahrar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İttihat ve Terakki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Balkan Savaşı sonucunda Osmanlı Devleti ile Bulgaristan arasında imzalanan ve Edirne'nin geri alınmasını sağlayan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Uşi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 sonucunda Osmanlı Devleti'nde kaybedilen topraklardan Anadolu'ya doğru gerçekleşen yoğun göç dalgasına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İstimalet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Muhacir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Balkan Savaşı öncesinde Osmanlı Devleti'nin Balkanlar'daki egemenliğini sona erdiren 'Midye-Enez hattı' hangi antlaşma ile belirlenmiştir?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Bükreş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Londra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Savaşları'ndan sonra Osmanlı Devleti'nde hangi fikir akımı geçerliliğini yitirmiştir?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Osmanlıcılık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Balkan Savaşı'nda Bulgaristan'ın diğer Balkan devletlerine karşı zor durumda kalmasından yararlanan Osmanlı ordusu hangisini geri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Edirne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Manastır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Üsküp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 sonucunda Osmanlı Devleti'nin kaybettiği topraklar arasında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Trakya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Makedonya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Kıbrıs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Arnavutluk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Balkan Savaşları'ndaki başarısızlığının temel nedenlerinden biri olarak ordu içinde neyin yaşanması gösterilir?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silahların eksikliği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gücünün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Siyasetin orduya karışması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 sayısının azlığı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 sonunda Yunanistan ile imzalanan Atina Antlaşması'na göre hangi bölgenin statüsü Yunanistan'a bırakılmıştır?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İmroz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 Savaşları ile Osmanlı Devleti'nin Balkanlar'daki varlığının sona ermesi, hangi bölgenin bağımsızlığını ilan etmesine zemin hazırlamıştır?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Bosna-Hersek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Slovenya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Hırvatistan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Arnavutluk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sonrası Almanya'da kurulan ve Nazi iktidarına kadar süren demokratik rejimin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İmparatorluğu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Prusya Krallığı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Bonn Federal Cumhuriyeti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Weimar Cumhuriyeti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Adolf Hitler'in 1923 yılında Münih'te gerçekleştirdiği başarısız darbe girişimine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Kristal Gece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Birahane Darbesi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Bıçaklar Gecesi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Reichstag Yangını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hapishanedeyken kaleme aldığı ve Nazi ideolojisinin temelini oluşturan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Kapital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Kavgam (Mein Kampf)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Kökeni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1933 yılında Nazi iktidarının önünü açan ve parlamentonun yakılmasıyla sonuçlanan olay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Reichstag Yangını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Nürnberg Yasaları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Buhran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Nazilerin 'üstün ırk' olarak tanımladığı ve Aryan olarak adlandırdığı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Uzakdoğu halkları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halkları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Slav halkları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Germen halkları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1934 yılında Cumhurbaşkanı Hindenburg'un ölümüyle üstlendiği, devlet başkanı ve şansölye yetkilerini birleştiren unvan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Führer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Reichstag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Kaiser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1935 yılında çıkarılan ve Yahudilerin Alman vatandaşlığı haklarını elinden alan yasalar dizisine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Weimar Bildirgesi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Yasaları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Kararnameleri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Nürnberg Yasaları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 Almanyası'nın dış politikada 'yaşam alanı' (Lebensraum) hedefi doğrultusunda Mart 1938'de Avusturya ile birleşmesine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Anschluss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İttifak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Pakt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 özel kuvvetleri olan SS'in (Schutzstaffel) kurucusu ve lideri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Hermann Göring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Goebbels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Heinrich Himmler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Hess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 propagandasının başında bulunan ve 'Büyük yalan' teorisini savunan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Speer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Ernst Röhm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Joseph Goebbels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Joachim von Ribbentrop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ekonomisini canlandırmak ve orduyu güçlendirmek için Nazi yönetimi tarafından başlatılan geniş kapsamlı yol yapım projesinin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Autobahn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Wehrmacht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Blitzkrieg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Gestapo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 Almanya'sının 1 Eylül 1939'da hangi ülkeyi işgali ile II. Dünya Savaşı fiilen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Çekoslovakya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Olayın geçtiği döneme ait olan, olaya tanıklık etmiş belge veya eşyalara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gelenek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İkincil kaynak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Birincil kaynak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biliminin objektif olabilmesi için aşağıdakilerden hangisi en temel kuraldır?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zaferlerin anlatılması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Belgelerin tarafsız analiz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üzerinden uzun zaman geçmesi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kaynaklara dayanılması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araştırmalarında kullanılan 'Tahlil' basamağı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yorumlanması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Elde edilen verilerin çözümlenmesi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Bilgilerin sınıflandırılması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Bilgilerin toplanması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tarih biliminin yöntemlerinden biri olan 'Terkip' (Sentez) aşamasını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Kaynakların aranması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Elde edilen bilgilerin birleştirilerek yazılması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Belgelerin doğruluğunun denetlenmesi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yer ve zamanının belirlenmesi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yazımında kullanılan 'Kronik' tarzı anlatımın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Olayların sadece oluş sırasına göre dizilmesi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Olayların neden-sonuç ilişkisiyle verilmesi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değişime odaklanılması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biyografilere yer verilmesi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tarih araştırmalarında 'Tenkit' aşamasının bir amacıdır?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Bilgileri derlemek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 dramatize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Arşiv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Kaynakların güvenilirliğini sorgulamak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tarihçinin yazdığı araştırma makalesi hangi tür kaynağa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İkincil kaynak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Birincil kaynak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Arkeolojik bulgu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biliminin laboratuvar ortamında deney ve gözlem yapamamasının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Tarihi olayların tekrarlanamaz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Yeterli belge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ömrünün kısa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Teknolojinin yetersizliği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Tarihsel bir olayın değerlendirilmesinde 'Zaman ve Mekan' unsurunun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Belgelerin türünü belirler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Olayın bağlamını ve şartlarını anlamayı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türünü belirler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maliyetini belirler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Geçmişte yaşayan insanların bıraktığı paralar, silahlar ve araçlar hangi tür kaynak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kaynak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Maddi (Arkeolojik) kaynak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kaynak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kaynak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 biliminin 'Neden-Sonuç' ilişkisi kurması tarihçiye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Geleceği kesin olarak tahmin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 hayal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Olaylar arasında mantıksal bağ kurma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Belgeleri yok 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tarih biliminin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 incelemesi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ve zaman belirtmesi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Deney ve gözlem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Belgelere dayanması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tarih çalışması yaparken aşağıdakilerden hangisine başvurulur?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Arşiv belgeleri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Yaşayan tanıklarla görüşme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antlaşma metni tarihçi için hangi aşamada incelenir?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Tasnif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Tahlil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Terkip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Tarihin tanımında 'İnsan faaliyetlerini konu alması'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olaylarını incelemesi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kralları anlatması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topluluklarının etkileşimini merkeze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savaşları incelemesi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yerleşik hayata geçip tarımla uğraştığı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Mezolitik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Çağı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Paleolitik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Neolitik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