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"Kükremiş sel gibiyim, bendimi çiğner aşarım." dizesinde yer alan söz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Mecaz-ı Mürsel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"Onun kapısı her zaman açıktır." cümlesi hem gerçek hem de mecaz (misafirperverlik) anlamı taşıdığı için hangi sanattır?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"Denizler mürekkep olsa, ağaçlar kalem yetmez yazmaya." dizesinde 'denizlerin mürekkep olması' benzetmesi hangi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"Bütün gün odasında kitaplarıyla dertleşti." cümlesinde 'derleşmek' eylemiyle hangi söz sanatı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yazarın, günlük olayları veya güncel konuları, kişisel görüş ve düşünceleriyle, kanıtlama amacı gütmeden kaleme aldığı kısa gazete yazılarına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verilerle desteklenen, nesnel bir anlatımın hakim olduğu, akademik bir konunun ele alındığı yazı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herhangi bir konu üzerinde kendi kendisiyle konuşuyormuş gibi, kesin yargılara varmadan yazdığı, 'ben' merkezli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türünün Türk edebiyatındaki ilk örneği olan ve Şemsettin Sami tarafından yazılan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Sevdası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Taaşşuk-ı Talat ve Fitnat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makalenin temel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ve ağırbaşlı bir dil kullanılması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İkna etme amacının bulunması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Öznel yargılara dayalı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Deneme türünün dünya edebiyatındaki kurucusu kabul edilen ve bu türün ismini de veren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Rousseau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Montaigne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Gazete çevresinde gelişen metinlerden biri olan fıkranın (köşe yazısı)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roman kurgusuyla eleştirmek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bir olay etrafında heyecanlandırmak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Gündelik olaylara yazarın bakış açısını yansıtarak kamuoyu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bilgilendirerek akademik bir sonuca varmak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hilal uğruna ya Rab, ne güneşler batıyor!" dizesindeki "güneşler" sözcüğü ile kastedilen kahraman askerlerdir. Burada yapılan sanat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Teşbih-i Beliğ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türünde olayların, kişilerin, yer ve zamanın ayrıntılı bir şekilde anlatıldığı, genellikle geniş hacimli tür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yazar-deneme eşleştirmelerinden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Falih Rıfkı Atay - Zeytindağı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 - Beş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Kaplan - Türk Edebiyatı Üzerine Araştırmalar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Nurullah Ataç - Günlerin Getirdiği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Romanlarda anlatıcının olayları 'her şeyi bilen' bir bakış açısıyla anlattığı anlatım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(Hakim)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makalede kullanılan dilin temel niteliği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ve öznel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Sade, anlaşılır ve nesnel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ve mecazlı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Ağdalı ve kişisel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Romanın yapı unsurları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 ve redif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Anlatıcının, olayları yaşayan kahramanın zihninden geçenleri, duygularını ve düşüncelerini bildiği; olaylara dışarıdan müdahale etmediği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(Tanrısal)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Anlatıcının olayları sadece bir kamera tarafsızlığıyla aktardığı, karakterlerin iç dünyasına girmediği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'Kahraman Bakış Açısı'nın en belirgin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sadece gördüklerini aktarması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her şeyi bilmesi ve görmesi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olayları üçüncü tekil şahıs ağzından aktarması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olayların içinde yaşayan bir kişi olması ve birinci tekil şahıs kullanması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"Sabah erkenden uyandım, çantamı hazırlayıp evden çıktım." cümlesi hangi bakış açısıyla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İlahi bakış açısında anlatıcı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Karakterin gelecekte ne yapacağını 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içinden geçenleri okur.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geçmişi hakkında bilgi sahibidir.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Olaylara sadece gördüğü kadar müdahale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"Hamama giren terler." cümlesinde hem gerçek hem de mecaz anlama gelecek şekilde kullanılan söz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Gözlemci bakış açısı ile yazılan bir metinde anlatıcı hangi zamirleri ağırlıklı olarak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Ben, biz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Ben, 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Sen, 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anlatıcı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 anlatıcısı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kişili anlatıcı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kişili anlatıcı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anlatıcı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anlatıcı, karakterlerin psikolojik durumlarını ve geçmişlerini detaylıca biliyorsa bu hangi bakış açısıdır?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"Adam, yavaş adımlarla parka doğru yürüdü. Oturduğu bankta saatine baktı ve içini çekti." cümlesinde anlatıcının bakış açısı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Anlatıcı, olayların bir parçası olduğunda aşağıdaki durumlardan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 kendi sınırlı bilgisi ve deneyimiyle sınırlı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 her şeyi bilen bir konuma geçer.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nesnel bir dille aktarılır.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 olayların iç dünyasını tüm karakterler için öğrenir.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bakış açısı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 (İlahi)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Öznel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edebiyatta anlatıcı, okuyucunun olayla arasına mesafe koymasını sağlamak için genellikle hangi bakış açısını tercih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Aruz ölçüsünde açık heceyi gösteren sembol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 sonlarında yazılışları aynı, anlamları ve görevleri farklı olan sözcüklerin oluşturduğu uyak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uyak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Cinaslı uyak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uyak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uyak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dört dizeden oluşan ve genellikle tek bir düşüncenin işlendiği nazım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"Seni ancak gözüm ısırıyor, sanki bir yerden tanışıyoruz." cümlesindeki altı çizili ifade hangi söz sanatına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Hece ölçüsüyle yazılan şiirlerde durakların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türünü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 örgüsünü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Redifleri bulmayı kolaylaştırmak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Okumayı kolaylaştırmak ve ahenk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"Can kafeste durmaz uçar." dizesinde vücut bir kafese benzetilmiştir ancak 'vücut' kelimesi kullanılmamıştır. Bu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"Çocuk, tilki gibi kurnazdı." cümlesinde benzetmenin hangi ögeleri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 ve benzetilen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Benzeyen, benzetilen, benzetme edatı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Benzeyen, benzetilen, benzetme yönü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Benzeyen, benzetilen, benzetme yönü ve edatı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"Bu ağır sözleri ona nasıl söyledin?" cümlesindeki "ağır" sözcüğü hangi söz sanatına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"Gökyüzünden yıldızlar birer birer dökülüyordu." cümlesinde 'yıldızlar' sözcüğü ile 'askerlerin/şehitlerin' kastedilmesi hangi sanattır?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"Evimizdeki bu vazo, yıllardır bize gülümsüyor." dizesinde yapılan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