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Friends dizisi hangi şehirde geçmektedir?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Boston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Chicago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Los Angeles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New York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Friends dizisinde Phoebe'nin söylediği en meşhur şarkı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Holiday Song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My Funny Valentine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Crazy Love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Smelly Cat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Seinfeld'de George Costanza'nın en yakın arkadaşı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Elaine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Kramer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Jerry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Friends dizisinde Rachel hangi sektörde çalışmaya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Mimarlık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Bankacılık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90'ların popüler dizisi 'Third Rock from the Sun' dizisi ne hakkındadır?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Doktorlar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Öğrenciler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Dedektifler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Uzaylılar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Friends dizisinde Monica'nın mesleği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Garson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Şef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Hemşire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Seinfeld dizisinde 'Soup Nazi' olarak bilinen karakterin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dans etmesi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Zengin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Çok kaba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iyi çorba yapması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90'larda bakkalların en çok sattığı, 'Cino' çikolatalarının ana aroması hangisiydi?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Karamel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Çilek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Portakal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Üzerinde 'Eti' yazan ve o dönem çok popüler olan kekli bisküvi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Eti Cin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Eti Tutku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Eti Puf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Eti Burçak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90'larda gazoz denince akla gelen, kendine has cam şişesi olan marka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Niğde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Çamlıca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Uludağ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Fruko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İçinden değişik tasarımlarda dövmeler çıkan sakızın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Turbo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Cino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Şıpsevdi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Tipitip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Seinfeld dizisinde Jerry Seinfeld'in komşusu olan eksantrik karakter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Elaine Benes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George Costanza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Cosmo Kramer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90'ların efsanevi, dondurulmuş meyve suyu poşeti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Magnum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Buzparmak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Cornetto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Algida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Üzerinde karikatür karakteri olan ve sürekli içinden aynı tipitip sakızı çıkan marka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Falım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90'larda çok popüler olan, tüp şeklinde satılan çikolata kreması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Çokokrem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Sarelle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Nutella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Sadece 90'larda değil, her dönem popüler olan ama o yılların simgesi haline gelen gofret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Albeni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Metro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Dido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90'larda bakkalda tekli olarak satılan, renkli ve küçük paketli şekerlerin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Haribo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Jelibon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Bonibon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M&amp;M's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İçinde futbolcu kartları çıkan efsanevi sakızın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Focus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Center Fresh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Big Babol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Turbo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90'larda televizyon reklamlarıyla meşhur olan, 'çıt çıt' sesiyle tanınan bisküvi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Pötibör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Bebe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Biskrem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Finger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90'larda çocuklar arasında çok popüler olan, toz şeklinde satılan içecek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Fuse Tea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Nestea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Meybuz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İçi dolgulu ve üzerinde çikolata parçaları olan ünlü kurabiye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Popkek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Coco Pops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Çikokrem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Negro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90'larda dondurma dolaplarında satılan, şekli meşale olan dondurma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Magnum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Algida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Cornetto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Friends'teki meşhur kafenin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Coffee Bean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Central Perk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Starbucks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Coffee House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Üzerinde 'Halk' yazan, bakkalların en ucuz bisküvisi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Pötibör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Bebe bisküvisi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Halk bisküvi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Bisküvi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Kaygısızlar dizisinde 'Memnun Kaygısız' karakterini kim canlandırmıştır?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Şener Şen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Ercan Yazgan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Zeki Alasya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Halit Akçatepe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Süper Baba dizisinin başrol karakteri Fikret'in lakabı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Fiko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Süper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Amca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Mahallenin Muhtarları dizisinde Temel karakterini kim oynamıştır?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Şevket Altuğ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Cihan Ünal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Kadir İnanır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Erdal Özyağcılar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Çılgın Bediş dizisi hangi oyuncunun canlandırdığı karakterin etrafında döner?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Yonca Evcimik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Gülse Birsel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Pınar Altuğ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Demet Evgar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Perihan Abla dizisi hangi semtte geçmektedir?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Beşiktaş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Beyoğlu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Kuzguncuk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Kadıköy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Demet Tiyatro'da Yılmaz Erdoğan'ın canlandırdığı efsane karakter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Fasulyeci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Zabıta İrfan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Mükremin Çıtır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Lütfü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Ruhsar dizisinde başrolü paylaşan kadın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Seki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Pınar Altuğ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Berna Laçin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Hande Ataizi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İkinci Bahar dizisinde Ali Haydar karakterini kim canlandırmıştır?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Haluk Bilginer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Şener Şen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Türkan Şoray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Kemal Sunal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Sıcağı Sıcağına programının unutulmaz sunucusu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Haluk Bilginer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Mehmet Ali Erbil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Reha Muhtar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Cem Özer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The Fresh Prince of Bel-Air dizisinin başrolünde kim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Eddie Murphy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Will Smith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Martin Lawrence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Chris Rock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Ferhunde Hanımlar dizisi hangi şehirde çekilmiştir?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Friends dizisinde paleontolog olan karakter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Gunther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Ross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Chandler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Seinfeld dizisi için sıkça kullanılan tanım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Hayat üzerine dizi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Aşk dizisi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Hiçbir şey hakkında dizi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Aile komedisi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Friends dizisinde 'How you doin'?' sözü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Joey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Gunther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Chandler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Ross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Frasier dizisinin ana karakteri ne iş yapmaktadır?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Radyo psikoloğu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Avukat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Doktor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Married... with Children dizisindeki baba karakterin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 Bundy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Hank Hill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Homer Simpson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Peter Griffin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