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 hangi şehirde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Phoebe'nin söylediği en meşhur şarkı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Holiday Song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Funny Valentine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Crazy Love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Smelly Cat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Seinfeld'de George Costanza'nın en yakın arkadaşı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Rachel hangi sektörde çalışmaya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90'ların popüler dizisi 'Third Rock from the Sun' dizisi ne hakkındadır?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Monica'nın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dizisinde 'Soup Nazi' olarak bilinen karakterin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dans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kaba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çorba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bakkalların en çok sattığı, 'Cino' çikolatalarının ana aroması hangisiydi?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'Eti' yazan ve o dönem çok popüler olan kekli bisküvi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Cin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Puf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 Burçak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gazoz denince akla gelen, kendine has cam şişesi olan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İçinden değişik tasarımlarda dövmeler çıkan sakızın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Şıpsevdi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Tipitip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dizisinde Jerry Seinfeld'in komşusu olan eksantrik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 Benes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Costanza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Cosmo Kramer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90'ların efsanevi, dondurulmuş meyve suyu poşeti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Buzparmak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Cornetto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karikatür karakteri olan ve sürekli içinden aynı tipitip sakızı çıkan marka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çok popüler olan, tüp şeklinde satılan çikolata kreması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Çokokrem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Nutella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90'larda değil, her dönem popüler olan ama o yılların simgesi haline gelen gofret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bakkalda tekli olarak satılan, renkli ve küçük paketli şekerlerin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Jelibon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Bonibon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M&amp;M's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futbolcu kartları çıkan efsanevi sakızın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Focus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Center Fresh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televizyon reklamlarıyla meşhur olan, 'çıt çıt' sesiyle tanınan bisküvi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Pötibör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çocuklar arasında çok popüler olan, toz şeklinde satılan içecek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Fuse Tea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Nestea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 dolgulu ve üzerinde çikolata parçaları olan ünlü kurabiye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Popkek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Coco Pops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dondurma dolaplarında satılan, şekli meşale olan dondurma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Algida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Cornetto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Friends'teki meşhur kafenin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Coffee Bean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 Perk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Starbucks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Coffee House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'Halk' yazan, bakkalların en ucuz bisküvisi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Pötibör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 bisküvisi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bisküvi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Bisküvi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Kaygısızlar dizisinde 'Memnun Kaygısız'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Ercan Yazgan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Süper Baba dizisinin başrol karakteri Fikret'in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Mahallenin Muhtarları dizisinde Temel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Şevket Altuğ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Cihan Ünal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Erdal Özyağcılar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Çılgın Bediş dizisi hangi oyuncunun canlandırdığı karakterin etrafında döner?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Yonca Evcimik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Altuğ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Demet Evgar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Perihan Abla dizisi hangi semtte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Kuzguncuk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Demet Tiyatro'da Yılmaz Erdoğan'ın canlandırdığı efsane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Fasulyeci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Zabıta İrfan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Mükremin Çıtır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Ruhsar dizisinde başrolü paylaşan kadın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Altuğ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 Laçin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Hande Ataizi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Bahar dizisinde Ali Haydar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Şoray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Sunal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Sıcağı Sıcağına programının unutulmaz sunucusu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Ali Erbil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Reha Muhtar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Özer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Fresh Prince of Bel-Air dizisinin başrolünde kim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Eddie Murphy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Lawrence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 Rock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Ferhunde Hanımlar dizisi hangi şehirde çekilmiştir?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paleontolog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Seinfeld dizisi için sıkça kullanılan tanım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üzerine dizi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dizisi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hakkında 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komedisi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'How you doin'?'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Frasier dizisinin ana karakteri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psikoloğu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Married... with Children dizisindeki baba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 Bundy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 Hill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Homer Simpson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Griffin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