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 hangi şehirde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dizisinde Jerry Seinfeld'in komşusu olan eksantrik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 Benes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Costanza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Cosmo Kramer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Friends'teki meşhur kafenin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Coffee Bean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Central Perk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Starbucks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Coffee House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Fresh Prince of Bel-Air dizisinin başrolünde kim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Eddie Murphy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Lawrence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 Rock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paleontolog olan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 için sıkça kullanılan tanım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üzerine dizi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dizisi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Hiçbir şey hakkında 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komedisi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'How you doin'?' sözü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Frasier dizisinin ana karakteri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Radyo psikoloğu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Married... with Children dizisindeki baba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 Bundy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Hank Hill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Homer Simpson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Griffin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Phoebe'nin söylediği en meşhur şarkı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Holiday Song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Funny Valentine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Crazy Love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Smelly Cat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Seinfeld'de George Costanza'nın en yakın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Rachel hangi sektörde çalışmaya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90'ların popüler dizisi 'Third Rock from the Sun' dizisi ne hakkındadır?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Dedektifler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Monica'nın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Hemşire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Seinfeld dizisinde 'Soup Nazi' olarak bilinen karakterin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dans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kaba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çorba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bakkalların en çok sattığı, 'Cino' çikolatalarının ana aroması hangisiydi?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'Eti' yazan ve o dönem çok popüler olan kekli bisküvi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 Cin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Puf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 Burçak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gazoz denince akla gelen, kendine has cam şişesi olan marka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Çamlıca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Fruko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İçinden değişik tasarımlarda dövmeler çıkan sakızın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Şıpsevdi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Tipitip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90'ların efsanevi, dondurulmuş meyve suyu poşeti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Buzparmak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Cornetto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karikatür karakteri olan ve sürekli içinden aynı tipitip sakızı çıkan marka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çok popüler olan, tüp şeklinde satılan çikolata kreması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Çokokrem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Nutella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90'larda değil, her dönem popüler olan ama o yılların simgesi haline gelen gofret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bakkalda tekli olarak satılan, renkli ve küçük paketli şekerlerin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Jelibon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Bonibon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M&amp;M's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futbolcu kartları çıkan efsanevi sakızın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Focus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Center Fresh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Babol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Turbo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televizyon reklamlarıyla meşhur olan, 'çıt çıt' sesiyle tanınan bisküvi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Pötibör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Biskrem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çocuklar arasında çok popüler olan, toz şeklinde satılan içecek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Fuse Tea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Nestea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 dolgulu ve üzerinde çikolata parçaları olan ünlü kurabiye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Popkek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Pops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Çikokrem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Negro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dondurma dolaplarında satılan, şekli meşale olan dondurma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Algida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Cornetto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'Halk' yazan, bakkalların en ucuz bisküvisi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Pötibör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 bisküvisi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bisküvi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Bisküvi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Dünyayı kasıp kavuran 'Barbie Girl' şarkısı hangi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Vengaboys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E-Type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en meşhur hitlerinden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Coco Jambo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 My Lover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All That She Wants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Aqua grubu hangi ülkenin müzik sahnesinden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üyeleri arasında kaç kardeş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90'larda popüler olan 'Doctor Jones' şarkısı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Solid Base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Rednex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'The Sign' şarkısı 90'ların hangi popüler grubu tarafından seslendirilmiştir?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Roxette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Aqua grubunun solisti olan kadın şarkıcının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 Persson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Lene Nystrøm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Malin Berggren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Jenny Berggren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Ace of Base grubunun müzik tarzı genellikle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 Hop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Heavy 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Europop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Danimarkalı grup Aqua'nın 'Barbie Girl' şarkısında hangi oyuncak markasına atıf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Playmobil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Fisher-Price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Barbie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'Happy Nation' albümü hangi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Ace of Base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Aqua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Army of Lovers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