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sayısal bölümde işlem hatası yapmamak için en etkili strateji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adımlarını kağıda düzenli yazmak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İşlemleri zihinden hızlıca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Sınavın son 10 dakikasında işlemleri kontrol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sonuca odaklanarak şıkları elemek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stratejisi açısından 'tur tekniği'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zor, sonra kolay soruları çözmektir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sayısal soruları çözmektir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soruya 1 dakika süre tanımaktır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 soruları sona bırakıp kolayları hızlıca çözmektir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sınavında yanlışların doğruları götürme durumu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4 yanlış 1 doğruyu götürür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2 yanlış 1 doğruyu götürür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Yanlışlar doğruları götürmez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3 yanlış 1 doğruyu götürür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Sınavdan bir gün önce yapılması gereken en doğru eylem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 sınavı çözerek zihni yormak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bir yürüyüş ve erken uyku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geç saatlere kadar formül ezberlemek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konu öğrenmeye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sınavında yer alan sayısal mantık soruları, gerçek hayatta hangi beceriyi ölçmeyi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 yeteneği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Sanatsal yaratıcılık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zeka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karar verme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Günlük hayatta bir market alışverişinde yapılan indirim hesaplamaları, ALES'in hangi bölümüyle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Sayısal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ALES'teki paragraf soruları günlük hayatta hangi beceriyi geliştirmeye yardımcı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konuşma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Enstrüman çalma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Okuduğunu anlama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çizme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Analitik düşünme becerisi, bir problemle karşılaşıldığında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Sorunu başkasına yaptırmayı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Sorunu unutup uzaklaşmayı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Sorunu görmezden gelmeyi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Sorunu parçalara ayırıp çözmeyi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ALES'te sıkça sorulan 'işçi-havuz' problemleri gerçek hayatta neyi planlamak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rotası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Proje zaman yönetimi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Menü hazırlığı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aktivitesi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metindeki ana düşünceyi bulmak, günlük hayatta hangisini kolaylaştırır?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 ve ikna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iyi uyuma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iyi yemek yapma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ALES'teki grafik okuma soruları hangi alanda karar vermemizi kolaylaştırır?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tasarımı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teorisi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 bakımı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analizi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Sözel mantık sorularında zaman kazanmak için ilk yapılması gereken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şıkları tek tek denemek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 en az üç kez 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kökünü okumadan metne başlamak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Öncülleri tabloya veya şemaya dökmek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Lisansüstü Eğitim Sınavı (ALES) puanı, Türkiye'de ne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Pasaport çıkartma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Ehliyet alma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Alışveriş indirimi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Lisansüstü eğitime giriş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Sözel mantık soruları, günlük hayatta hangisini geliştirmek için temel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Düşünsel tutarlılık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Refleks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güç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becerisi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hazırlık süreci bir bireye en çok neyi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maaş garantisi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yönetimi disiplini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turu yapmayı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iyi yemek yapmayı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sınavındaki hız faktörü, iş hayatındaki hangi duruma benzer?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Mola zamanları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süreli toplantılar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Sınırlı sürede iş teslimi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planlaması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metnin akışını bozan cümleyi bulmak, hangi beceriyi geliştirir?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okuma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 yazma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Eleştirel düşünme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Matematiksel modelleme becerisi günlük hayatta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uyumaya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çalışmaya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seyahat etmeye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Karmaşık sorunları basitleştirmeye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stresiyle başa çıkmak, günlük yaşamda neyi yönetmemize yardımcı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menüsünü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 saatlerini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Kriz anlarını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Hobi seçimini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sınavı sonucunun geçerlilik süresi genellikle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ALES'in muadili olarak bilinen ve ABD'deki lisansüstü eğitim için kullanılan sınav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GMAT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TOEFL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IELTS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ALES'i düzenleyen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ÖSYM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ALES'te 'yapılamayan' bir soruyla karşılaşıldığında en doğru yaklaşım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Şıklardan birini rastgele işaretlemek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çözülene kadar inatla uğraşmak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Soruyu boş bırakıp diğerine geçmek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kitapçığını kapatıp beklemek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lisansüstü giriş sınavları genellikle neyi ölçer?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kültür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tarihi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yetenek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bilgi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Türkiye'de yılda kaç kez yapılmaktadır?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GMAT sınavı dünyada en çok hangi alan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sanatlar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 uzmanlığı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 eğitimi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İşletme yüksek lisansı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sınavının tam açılımı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Lisans Eğitimi Sınavı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Personel ve Lisansüstü Eğitimi Giriş Sınavı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Lise Eğitimi Sınavı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Lisans Giriş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genelindeki standart sınavlar için ortak olan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sözlü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Standartlaştırılmış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hafta içi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ücretsiz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ALES'te en yüksek puan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ALES'in puan türleri arasında hangisi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 Ağırlık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Sayısal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LSAT sınavı hangi meslek grubu için dünyaca ünlüdür?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Mühendislik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sınavına girmek için en düşük mezuniyet derecesi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İlköğretim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Dünyadaki lisansüstü sınavların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 becerisini kanıtlamak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potansiyeli ölçmek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bulmayı garantilemek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görüşü ölçmek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paragraf sorularında hızlanmak için kullanılan 'tarama' yöntemi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Paragrafın sadece ilk cümlesini okumak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soru kökünü, sonra metni anahtar kelimelerle 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kelime kelime sesli okumak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tersten okumaya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hangi yıl itibariyle dijitalleşme sürecine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Sınavda zaman yönetimini optimize etmek için en ideal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 tekniğini uygulayarak kolay sorulardan başlamak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soruya eşit sürede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soruları sırasıyla çözmek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 sorulardan başlayıp moral toplamak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Sayısal mantık sorularında 'deneme-yanılma' yöntemi ne zaman tercih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sınavın ilk 5 dakikasında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soruda mutlaka uygulanmalıdır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çok karmaşık göründüğünde ve başka yol kalmadığında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zaman kullanılmamalıdır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sözel bölümünde 'ana fikir' sorularını hızlı çözmek için nereye bakılmalıdır?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tamamının ezberlenmesine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 ve sonuç cümlelerine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şıklara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ortasındaki detaylara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sırasında odak kaybı yaşanmaması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nefes alıp kısa bir süre zihni dinlendirmek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Sınıfın geri kalanını gözlemlemek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 tüm sayfaları çevirmek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Yanlışları düşünerek stres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Sayısal bölümde 'şıkları kullanma' stratejisi hangi sorularda hayat kurtarır?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 ispat sorularında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Cebirsel denklem ve değer verme sorularında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Sözel mantık sorularında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Rasyonel sayı işlemlerinde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