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sayısal bölümde işlem hatası yapmamak için en etkili strateji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 adımlarını kağıda düzenli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 zihinden hızlıca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Sınavın son 10 dakikasında işlemleri kontrol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sonuca odaklanarak şıkları 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Sözel mantık sorularında zaman kazanmak için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şıkları tek tek denemek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 en az üç kez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kökünü okumadan metne başlamak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Öncülleri tabloya veya şemaya dökmek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'yapılamayan' bir soruyla karşılaşıldığında en doğru yaklaşım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Şıklardan birini rastgele işaretlemek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çözülene kadar inatla uğraşmak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Soruyu boş bırakıp diğerine geçmek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kitapçığını kapatıp beklemek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paragraf sorularında hızlanmak için kullanılan 'tarama' yöntemi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sadece ilk cümlesini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Önce soru kökünü, sonra metni anahtar kelimelerle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kelime kelime sesli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tersten okumaya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Sınavda zaman yönetimini optimize etmek için en ideal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 tekniğini uygulayarak kolay sorulardan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eşit sürede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soruları sırasıyla çözmek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 sorulardan başlayıp moral toplamak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mantık sorularında 'deneme-yanılma' yöntemi ne zaman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sınavın ilk 5 dakikasında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soruda mutlaka uygulanmalıdır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çok karmaşık göründüğünde ve başka yol kalmadığında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zaman kullanılmamalıdır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sözel bölümünde 'ana fikir' sorularını hızlı çözmek için nereye bakılmalıdır?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tamamının ezberlenmesine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Giriş ve sonuç cümlelerine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şıklara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ortasındaki detaylara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sırasında odak kaybı yaşanmaması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 nefes alıp kısa bir süre zihni dinlendirmek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geri kalanını gözlemlemek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tüm sayfaları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Yanlışları düşünerek stres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Sayısal bölümde 'şıkları kullanma' stratejisi hangi sorularda hayat kurtarır?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 ispat sorularında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Cebirsel denklem ve değer verme sorularında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 mantık sorularında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Rasyonel sayı işlemlerinde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stratejisi açısından 'tur tekniği'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zor, sonra kolay soruları çözmektir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sayısal soruları çözmektir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soruya 1 dakika süre tanımaktır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 soruları sona bırakıp kolayları hızlıca çözmektir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 yanlışların doğruları götürme durumu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4 yanlış 1 doğruyu götürür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2 yanlış 1 doğruyu götürür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Yanlışlar doğruları götürmez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3 yanlış 1 doğruyu götürür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Sınavdan bir gün önce yapılması gereken en doğru eylem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Deneme sınavı çözerek zihni yormak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Hafif bir yürüyüş ve erken 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geç saatlere kadar formül ezberlemek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konu öğrenmeye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 yer alan sayısal mantık soruları, gerçek hayatta hangi beceriyi ölçmeyi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yaratıcılık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karar verme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bir market alışverişinde yapılan indirim hesaplamaları, ALES'in hangi bölümüyle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Sayısal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ALES'teki paragraf soruları günlük hayatta hangi beceriyi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konuşma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Enstrüman çalma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Okuduğunu anlama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düşünme becerisi, bir problemle karşılaşıldığında neyi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başkasına yaptırmayı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unutup uzaklaşmayı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Sorunu görmezden gelmeyi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Sorunu parçalara ayırıp çözmeyi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sıkça sorulan 'işçi-havuz' problemleri gerçek hayatta neyi planlamak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rotası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Proje zaman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Menü hazırlığı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aktivitesi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metindeki ana düşünceyi bulmak, günlük hayatta hangisini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İletişim ve ikna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koşma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uyuma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iyi yemek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ALES'teki grafik okuma soruları hangi alanda karar vermemizi kolaylaştırır?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tasarımı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 bakımı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Lisansüstü Eğitim Sınavı (ALES) puanı, Türkiye'de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Pasaport çıkartma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Ehliyet alma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Alışveriş indirimi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Lisansüstü eğitime giriş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Sözel mantık soruları, günlük hayatta hangisini geliştirmek için temel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Düşünsel tutarlılık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becerisi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hazırlık süreci bir bireye en çok neyi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maaş garantisi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yönetimi disiplini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yemek yapmayı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sınavındaki hız faktörü, iş hayatındaki hangi duruma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 zamanları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toplantılar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Sınırlı sürede iş teslimi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metnin akışını bozan cümleyi bulmak, hangi beceriyi geliştirir?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Matematiksel modelleme becerisi günlük hayatta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uyumaya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çalışmaya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seyahat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Karmaşık sorunları basitleştirmeye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stresiyle başa çıkmak, günlük yaşamda neyi yönetmemize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menüsünü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saatlerini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Kriz anlarını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 seçimini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 sonucunun geçerlilik süresi genellikle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ALES'in muadili olarak bilinen ve ABD'deki lisansüstü eğitim için kullanılan sınav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TOEFL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IELTS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ALES'i düzenleyen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lisansüstü giriş sınavları genellikle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kültür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yetenek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Türkiye'de yılda kaç kez yapılmaktadır?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GMAT sınavı dünyada en çok hangi alan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sanatlar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uzmanlığı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 eğitimi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İşletme yüksek lisansı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sınavının tam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Lisans Eğitimi Sınavı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Personel ve Lisansüstü Eğitimi Giriş Sınavı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Lise Eğitimi Sınavı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Lisans Giriş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genelindeki standart sınavlar için ortak olan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sözlü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Standartlaştırılmış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hafta içi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ücretsiz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ALES'te en yüksek puan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ALES'in puan türleri arasında hangisi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Sosyal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Ağırlık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LSAT sınavı hangi meslek grubu için dünyaca ünlüdür?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Hukuk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sınavına girmek için en düşük mezuniyet derecesi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İlköğretim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lisansüstü sınavların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becerisini kanıtlamak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potansiyeli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bulmayı garantilemek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görüşü ölçmek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ALES hangi yıl itibariyle dijitalleşme sürecine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