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Bavyera eyaletinde her yıl düzenlenen ve 'Oktoberfest' olarak bilinen ünlü geleneksel festivalin ana içeceği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Kaffee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Apfelsaft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sanayi ve ticaret merkezi olan, 'Mainhattan' olarak da bilinen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Stuttgart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Frankfurt am Main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München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Hamburg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her yıl 31 Aralık'ta kutlanan yılbaşı gecesine Almanca'da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Karneval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Silvester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Pfingsten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Ostern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mimarisinde 'Fachwerkhaus' olarak bilinen yapı tarzının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Tamamı camdan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Ahşap iskeletli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taştan yapılması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betonarme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fiziğin temellerini atan ve 1921 yılında Nobel Fizik Ödülü'nü kazanan 'Relativitätstheorie' (İzafiyet Teorisi) sahibi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Koch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Werner Heisenberg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Planck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Matbaa makinesini (Buchdruck) icat ederek Avrupa'da bilgi çağını başlatan Alman mucit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Konrad Zuse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Gottlieb Daimler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Rudolf Diesel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Johannes Gutenberg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Kuantum mekaniğinin öncüsü olan ve 'Planck sabiti' (Plancksches Wirkungsquantum) ile tanınan fizikçi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Benz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Planck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Wilhelm Röntgen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Bunsen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1895 yılında X-ışınlarını (Röntgenstrahlen) keşfederek tıp dünyasında devrim yaratan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Hans Geiger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Wilhelm Röntgen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Ferdinand von Zeppelin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Koch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otomobilin babası olarak kabul edilen ve 1886'da ilk 'Motorwagen'i üreten mühendis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Wernher von Braun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Benz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August Otto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Felix Wankel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Bakteriyolojinin kurucularından olan ve tüberküloz basili (Tuberkulose-Erreger) keşfiyle Nobel alan doktor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Ehrlich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Gerhard Domagk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Koch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Emil von Behring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ilk programlanabilir bilgisayarı olan Z3'ü 1941 yılında geliştiren mühendis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Konrad Zuse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Hermann Oberth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Heinz Nixdorf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Manfred von Ardenne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en ünlü gotik mimari örneklerinden biri olan ve Köln şehrinde bulunan katedralin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Berliner Dom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Ulmer Münster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Frauenkirche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Kölner Dom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Dizel motorun (Dieselmotor) mucidi olan ve kendi adını taşıyan motor tipini geliştiren Alman mühendis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Wilhelm Maybach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Nikolaus Otto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Gottlieb Daimler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Rudolf Diesel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 çekirdeğinin parçalanabileceğini (Kernspaltung) kanıtlayan ve 1944 yılında Nobel Kimya Ödülü alan kimyager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Justus von Liebig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 Meitner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Friedrich Wöhler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Otto Hahn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Radyoaktiviteyi ölçen 'Geiger sayacı' (Geiger-Müller-Zählrohr) cihazını geliştiren fizikçi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Hans Geiger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Philipp Lenard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Johannes Stark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Walther Bothe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Roket teknolojisinin öncüsü olan ve Ay'a giden Saturn V roketinin tasarımında kilit rol oynayan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Wernher von Braun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Valier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Hermann Oberth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Helmut Gröttrup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Laboratuvarlarda kullanılan ve kendi adıyla bilinen ısıtıcı cihazı (Bunsenbrenner) icat eden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Adolf von Baeyer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Emil Fischer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Bunsen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August Kekulé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başkenti Berlin'in simgesi haline gelmiş olan tarihi kapının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Brandenburger Tor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Isartor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Holstentor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Karlstor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Avusturya'nın başkenti Viyana, hangi ünlü nehrin kıyısında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İsviçre'nin resmi dillerinden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 'Guten Morgen' ifadesinin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Günaydın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akşamlar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geceler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günler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her yıl düzenlenen, geleneksel kıyafetlerin giyildiği ve bira festivali olarak bilinen etkinlik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Silvester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Weihnachtsmarkt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Oktoberfest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Karneval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Klasik müzik tarihinin en önemli Alman bestecilerinden biri olan ve '9. Senfoni'nin yaratıcısı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 Sebastian Bach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Ludwig van Beethoven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Wagner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Johannes Brahms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İsviçre'nin en büyük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Zürih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Avusturyalı ünlü besteci Wolfgang Amadeus Mozart hangi şehirde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Innsbruck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Salzburg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para birimi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Euro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 'Danke schön' ifadesi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 dilerim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Rica ederim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Affedersiniz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bulunan dünyaca ünlü 'Neuschwanstein' şatosu hangi eyalettedir?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Hessen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Hamburg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Bavyera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İsviçre denince akla gelen en meşhur yiyeceklerden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Peynir Fondü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Pizza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 dilinde 'Hallo'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Nasılsın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Hoşça kal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Görüşürüz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Türkçeye Almancadan geçen ve 'iş yeri, çalışma odası' anlamına gelen, özellikle ofislerde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Atölye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'şantiye' veya 'inşaat alanı' anlamına gelen 'Baustelle' kelimesinden türetilen ve Türkçede inşaat alanlarını niteleyen kelime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Şantiye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Bostel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Türkçede 'kısa süreli dinlenme' veya 'paydos' anlamında kullanılan 'fiyasko' kelimesinin kökeni olan Almanca kelime hangisidir? (İpucu: 'Feierabend' ile karıştırmayınız, bu kelime Almanca 'Fiasko'dan gelir)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Vardiya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Paydos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Fiyasko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Noel döneminde kurulan ve geleneksel el sanatları ile tatlıların satıldığı pazarlara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Flohmarkt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Weihnachtsmarkt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Blumenmarkt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Sommermarkt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'vida' anlamına gelen 'Schraube' kelimesinden Türkçeye geçen ve halk ağzında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Şıra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Şurup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Civata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 Disney'in 'Uyuyan Güzel' şatosuna ilham verdiği söylenen, Bavyera'daki ünlü sarayın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Schloss Neuschwanstein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Schloss Heidelberg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Schloss Charlottenburg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Schloss Sanssouci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başkenti Berlin'de bulunan ve soğuk savaşın simgesi haline gelen tarihi kapı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Reichstag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Brandenburger Tor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Kaiser-Wilhelm-Gedächtniskirche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Holstentor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mutfağının vazgeçilmezi olan, genellikle sosisle servis edilen 'tuzlu lahana turşusu'na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Bratwurst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Kartoffelsalat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Sauerkraut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besteci Johann Sebastian Bach'ın en çok hangi enstrüman için eserler bestelediği bilinir?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Orgel (Org)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 özellikle Güney Almanya'da giyilen geleneksel deri pantolona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Lederhosen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Tracht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Dirndl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