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tanrıların kralı olarak kabul edilen, Olimpos Dağı'nın hakimi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Poseidon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tiyatro oyunlarında kullanılan ve oyuncuların rollerini belirten temel aksesuar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dünyasında 'Akademi' adlı okulu kuran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Yunanlıların 'barbar' olarak nitelendirdiği, M.Ö. 490 ve 480 yıllarında Yunanistan'ı istila etmeye çalışan imparatorluk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Hitit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 Piramitleri'nin en büyüğü olan ve Firavun Keops adına inşa edilen yapının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Mikerinos Piramidi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Kefren Piramidi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Zoser Piramidi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Piramit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hiyeroglifleri çözmek için kullanılan ve üzerinde üç farklı yazı bulunan taş levha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Karnak Yazıtı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Rosetta Taşı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Luksor Dikilitaşı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Amarna Tableti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'Güneş Tanrısı' olarak kabul edilen ve en önemli tanrılardan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Anubis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Osiris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ölen kişilerin bedenlerinin bozulmaması için uygulanan özel işleme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Hiyeroglif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Sarkofaj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Firavunlaştırma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Mumyalama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'Firavun' unvanını kullanan ilk kadın hükümdarlardan biri olan ve ticaret seferleriyle tanınan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Hatşepsut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Kleopatra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Nefertiti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Nefertari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kullanılan, papirüs bitkisinden yapılan yazı malzemesine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Parşömen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 Tablet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Vellum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Papirüs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Mısır'ın ünlü 'Ölüler Kitabı'nın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takvimini düzenlemek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savaşları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Ölen kişiye öbür dünyada rehberlik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Firavunların soy ağacını kaydetmek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Atina'da demokrasinin temellerini atan ve 'demokrasinin babası' olarak anılan devlet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Kleisthenes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Drakon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Perikles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Gize'deki ünlü Büyük Sfenks'in gövdesi hangi hayvana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'Yeraltı Dünyasının ve Ölülerin Tanrısı'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Ptah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Osiris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 medeniyeti hangi nehrin çevresinde gelişmiştir?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bilinen en ünlü çocuk firavun, mezarı 1922 yılında Howard Carter tarafından keşfedilen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Amenhotep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Akhenaton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Tutankhamun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Ramses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kralların gömüldüğü, Krallar Vadisi'nin bulunduğu modern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Luksor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Tarihteki ilk yazılı hukuk kuralları olan 'Urugakina Kanunları' hangi uygarlık tarafından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Mezopotamya'da tapınak işlevi gören, aynı zamanda gözlemevi olarak kullanılan çok katlı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Piramit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adıyla anılan sert yasalarıyla bilinen ve Babil uygarlığının en ünlü kralı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Asurbanipal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bilinen ilk kütüphaneyi Asur başkenti Ninova'da kuran kral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Nabukadnezar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Asurbanipal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Gudea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kullandığı, kil tabletler üzerine çiviye benzeyen işaretlerle yazılan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Hiyeroglif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Fenike alfabesi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Çivi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düzenlenen ve günümüzdeki modern Olimpiyat Oyunları'nın ilham kaynağı olan etkinlik hangi şehirde yapılırdı?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Asurluların, Mezopotamya'dan Anadolu'ya kadar uzanan ticaret ağını kurdukları ve ticaret merkezi haline getirdikleri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Kültepe (Kaniş)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yedi harikasından biri olan 'Babil'in Asma Bahçeleri' hangi kral döneminde inşa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Nabukadnezar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Asurbanipal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 uygarlığına ait olan ve ölümsüzlüğü arayan bir kralın hikayesini anlatan destan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 Destanı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 Destanı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Şehname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Asurluların, askeri güçlerini ve disiplinli ordularını kullanarak kurdukları devlet yapısı için en doğru tanım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bir meclis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bir birlik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İstilacı bir imparatorluk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Barışçıl bir şehir devleti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 şehir devletlerinin her birinin başında bulunan, hem siyasi hem de dini lider olan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Ensi (Patesi)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Firavun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Mezopotamya'da kullanılan ve astronomi biliminin gelişmesini sağlayan matematiksel sistemdir?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Onaltılık 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Altmışlık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Onluk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 uygarlığının çöküşünde önemli rol oynayan ve şehri fethederek Babil esaretine son veren medeniyet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Hititler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Olimpiyat Oyunları ilk olarak hangi Yunan şehrinde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Olympia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kayıtlara göre ilk Antik Olimpiyat Oyunları hangi yılda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776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500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334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Olimpiyatlar hangi tanrının onuruna düzenlenirdi?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Poseidon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filozof Sokrates'in öğrencisi olan ve 'İdeal Devlet' adlı eseri yazan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 sırasında savaşların durdurulması ve güvenli geçişin sağlanması uygulamasına ne ad verilirdi?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Ekecheiria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Pax Romana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Truva Savaşı'nı anlatan, Homeros tarafından yazıldığı kabul edilen destanın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Theogonia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Aeneis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askeri disiplini ve savaşçı kültürüyle bilinen şehir devleti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Thebai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mimarisinde kullanılan üç ana sütun düzeninden en süslü ve yapraklı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Pers İmparatorluğu'na karşı yapılan Thermopylae Muharebesi'nde 300 Spartalıya komuta eden kral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İskender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Miltiades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Themistokles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Leonidas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mitolojisinde bilgelik, strateji ve zanaat tanrıçası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Afrodit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Athena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