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2023 yılında İngiltere'de bulunan yeni bir Roma yerleşiminde en çok neye rastlandı?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gereçleri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Sikke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Pompeii'de son yıllarda yapılan kazılarda bulunan 'hızlı yemek' yeri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Thermopolium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Tapınak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Antikythera düzeneği günümüzde ne olarak adlandırılmaktadır?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Teleskop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ilk bilgisayarı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 makinesi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dönemdeki DNA analizleri, Antik Romalıların genetik yapısı hakkında neyi ortaya çıkardı?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İtalyan kökenli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değişmediğini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çeşitli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bulunan ve son yıllarda restorasyonu tamamlanan 'Antik Yunan' tiyatrosu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Efes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 'hazine avcıları' tarafından tahrip edilen hangi bölge koruma altına alındı?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Colosseum çevresi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 Forumu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2022'de Yunanistan'da bulunan yeni bir su altı şehri hangi bölgededir?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Pavlopetri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Roma'daki 'dijital' restorasyon çalışmaları sayesinde ne yeniden inşa edildi?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Forumu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Parthenon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kullanılan parfümlerin yeniden üretilmesi projesi hangi üniversite tarafından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Cambridge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Pompeii'de bulunan ve 'kölelerin yaşamı'nı gösteren oda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odası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Servis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İtalya'da bulunan ve 'Antik Roma mutfağı' üzerine ışık tutan yeni buluntu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tabak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Şarap fıçısı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Mermer masa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Pişmiş yemek kalıntıları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'Olimpiyat kazananları' için yapılan yeni bir arkeolojik çalışma neyi kanıtladı?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olduklarını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olduklarını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 olduklarını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beslenme düzenleri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Roma'daki 'Pantheon' tapınağının korunması için yakın zamanda ne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kullanılan 'yazı tabletleri' üzerindeki yeni okumalar neyi gösterdi?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metinlerini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Günlük alışveriş listelerini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dönemdeki bulgulara göre, Roma İmparatorluğu'nun çöküşünde hangi çevresel etken etkili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Tsunami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Salgın hastalık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tanrıların kralı olarak kabul edilen, Olimpos Dağı'nın hakimi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Atina'da demokrasinin temellerini atan ve 'demokrasinin babası' olarak anılan devlet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Kleisthenes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Drakon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Perikles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düzenlenen ve günümüzdeki modern Olimpiyat Oyunları'nın ilham kaynağı olan etkinlik hangi şehirde yapılırdı?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Olimpiya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 filozof Sokrates'in öğrencisi olan ve 'İdeal Devlet' adlı eseri yazan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Herakleitos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Truva Savaşı'nı anlatan, Homeros tarafından yazıldığı kabul edilen destanın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Theogonia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Odysseia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Aeneis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İlyada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askeri disiplini ve savaşçı kültürüyle bilinen şehir devleti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mimarisinde kullanılan üç ana sütun düzeninden en süslü ve yapraklı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 İmparatorluğu'na karşı yapılan Thermopylae Muharebesi'nde 300 Spartalıya komuta eden kral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Miltiades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Themistokles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Leonidas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mitolojisinde bilgelik, strateji ve zanaat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tiyatro oyunlarında kullanılan ve oyuncuların rollerini belirten temel aksesuar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Çelenk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dünyasında 'Akademi' adlı okulu kuran filozof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Yunanlıların 'barbar' olarak nitelendirdiği, M.Ö. 490 ve 480 yıllarında Yunanistan'ı istila etmeye çalışan imparatorluk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Hitit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 Piramitleri'nin en büyüğü olan ve Firavun Keops adına inşa edilen yapının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Mikerinos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Kefren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Zoser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Piramit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hiyeroglifleri çözmek için kullanılan ve üzerinde üç farklı yazı bulunan taş levha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Karnak Yazıtı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Rosetta Taşı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Luksor Dikilitaşı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Amarna Tableti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'Güneş Tanrısı' olarak kabul edilen ve en önemli tanrılardan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Anubis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Osiris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ölen kişilerin bedenlerinin bozulmaması için uygulanan özel işleme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Sarkofaj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Firavunlaştırma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Mumyalama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'Firavun' unvanını kullanan ilk kadın hükümdarlardan biri olan ve ticaret seferleriyle tanınan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Hatşepsut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Kleopatra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Nefertiti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Nefertari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kullanılan, papirüs bitkisinden yapılan yazı malzemesine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Parşömen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Tablet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Vellum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Papirüs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Mısır'ın ünlü 'Ölüler Kitabı'nın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takvimini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savaşları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Ölen kişiye öbür dünyada rehberlik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Firavunların soy ağacını kaydetmek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Gize'deki ünlü Büyük Sfenks'in gövdesi hangi hayvana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'Yeraltı Dünyasının ve Ölülerin Tanrısı'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Ptah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Osiris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 medeniyeti hangi nehrin çevresinde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 bilinen en ünlü çocuk firavun, mezarı 1922 yılında Howard Carter tarafından keşfedilen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Amenhotep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Akhenaton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Tutankhamun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Ramses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kralların gömüldüğü, Krallar Vadisi'nin bulunduğu modern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Luksor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ilk yazılı hukuk kuralları olan 'Urugakina Kanunları' hangi uygarlık tarafından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