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misafire ikram edilen, kakule ile tatlandırılan geleneksel içecek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Karkade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Sahlep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Kahve (Gahve)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Naneli çay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Arap mimarisinde, dışarıdan içerinin görünmesini engelleyen kafesli pencere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Mukarnas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Müşarabiye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müziğinde kullanılan, udun atası sayılan ve 'mızraplı' bir çalgı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Arapça'da 'bayram' kelimesinin tam karşılığı olan ve kutlamaları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Optik biliminin kurucusu kabul edilen ve 'Kitabü'l-Menâzır' (Optik Kitabı) eserini yazan ünlü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El-Kindî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'el-Cebr' kelimesinden türeyen ve modern matematiğin temellerinden biri olan cebir ilminin kurucusu sayılan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Harezmî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Hayyam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dünyasında 'eş-Şeyhü'r-Reis' unvanıyla anılan ve 'el-Kânûn fî't-Tıb' adlı eseri yüzyıllarca Avrupa'da ders kitabı olarak okutulan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İbnü'n-Nefis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 halifesi Me'mun tarafından Bağdat'ta kurulan ve çeviri faaliyetlerinin merkezi olan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Medresetü'l-Azhar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Beytü'l-Hikme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Darü'l-Fünun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dünyasında sosyolojinin kurucusu kabul edilen ve 'Mukaddime' adlı eseriyle tanınan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Astronomi alanında yaptığı gözlemlerle 'Zic' adı verilen yıldız cetvellerini oluşturan ve 'el-Battani' olarak bilinen alimin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 bin Cabir el-Battani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Nasirüddin Tusi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Kuşçu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Uluğ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'Felsefe' teriminin İslam düşünce geleneğindeki karşılığı olarak 'Muallim-i Sani' (İkinci Öğretmen) unvanı verilen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Bace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Kindî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mimarisinde, camilerin kıble yönünü gösteren ve duvara oyulmuş yarım daire şeklindeki nişe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Coğrafya alanında 'Kitabü'r-Ruceri' (Roger Kitabı) adlı eseriyle bilinen ve dönemin en kapsamlı dünya haritasını çizen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Mesudi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 Reis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'Kimya' ilminin babası kabul edilen ve laboratuvar tekniklerini geliştiren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Cabir bin Hayyan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El-Mecriti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 felsefesini İslam dünyasında en derinlemesine şerh eden ve 'Şârih' (Yorumcu) unvanıyla tanınan Endülüslü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Tufeyl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Hazm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kan dolaşımını ilk kez tanımlayan ve tıp tarihinde çığır açan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İbnü'n-Nefis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bin Abbas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'Sıfır' rakamının ve ondalık sistemin İslam dünyası üzerinden Avrupa'ya geçişinde büyük katkısı olan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Harezmî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el-Fezari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Nasirüddin Tusi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Hayyam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öncesi Arap toplumunda şairlerin ve hatiplerin yarıştığı, Kabe'nin duvarına asılan en güzel şiirlerin seçildiği ünlü panayırın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Mecenne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'Altın Çağ' olarak bilinen ve Beytü'l-Hikme'nin kurulduğu, bilim ve felsefenin zirve yaptığı Abbasi halifesi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Me'mun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Harun Reşid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Emevileri döneminde Avrupa'nın en büyük kütüphanesine ve eğitim merkezine ev sahipliği yapan başkent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Tuleytula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Gırnata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İşbiliye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dilbilgisinin temellerini atan, 'el-Kitab' adlı eseriyle bilinen ünlü dilbilimci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Cenni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el-Ferrâ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Sîbeveyhi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modern edebiyatın kurucusu kabul edilen ve 'edebiyatın dekanı' lakabıyla anılan Mısırlı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Taha Hüseyin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kaligrafisinde kullanılan, estetik ve görsel sanatı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Moğolların Bağdat'ı işgal ederek Abbasi Devleti'ne son verdiği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1453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1071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1258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Arapça'da 'Mukaddime' adlı eseriyle tarih felsefesini ve sosyolojiyi kuran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Arap edebiyatı ve düşüncesinde yaşanan 'yeniden doğuş' hareketine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Nahda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Yarımadası'nda 1932 yılında kurulan ve günümüzde Mekke ve Medine'ye ev sahipliği yapan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Arap Emirlikleri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Edebiyat Ödülü'nü kazanan ilk Arap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el-Hakim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dönemlerinde Arabistan'da kullanılan ve Kur'an'ın indirildiği lehçe hangi kabileye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Hazerac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Kureyş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2010 yılı sonunda başlayan ve birçok ülkede rejim değişikliğine yol açan toplumsal hareketlerin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Sosyalizmi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Rönesansı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 Baharı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hayatta sıkça kullandığımız 'Kitap' kelimesinin Arapça kökeni hangi fiilden türetilmiştir?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Kutb (Merkez)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(Bölüm)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Keteb (Yazmak)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 (Okumak)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'dost, arkadaş' anlamında geçen 'Ahbap' kelimesinin tekili olan Arapça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Hibb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'zaman, dönem' anlamında kullandığımız 'Vakit' kelimesinin çoğulu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Vukuf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kültüründe 'huzur ve dinginlik' anlamına gelen, genellikle avlulu evlerde bulunan su öğeli mimari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Şadırvan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kökenli olan ve 'hüküm süren, egemen' anlamlarına gelen 'Sultan' kelimesinin asıl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Gezgin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 ve otorite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'yolculuk' anlamına gelen ve ünlü gezgin İbn Battuta'nın eserine de adını veren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Rihla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mutfağında nohut ezmesi, tahin, limon ve sarımsak ile yapılan popüler meze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Mütebbel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mimarisinin en önemli örneklerinden biri olan, İspanya'nın Granada şehrindeki ünlü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Hamra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Topkapı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'misafirperverlik' simgesi olarak kabul edilen ve genellikle yere serilen geleneksel örtü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Yaygı (Sofra)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edebiyatının en önemli eserlerinden biri olan 'Binbir Gece Masalları'nın Arapça orijinal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Kalila wa Dimna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Al-Ayyam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Alf Layla wa-Layla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Al-Muallakat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