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dünyasında misafire ikram edilen, kakule ile tatlandırılan geleneksel içecek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Karkade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Sahlep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 (Gahve)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Naneli çay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Arap mimarisinde, dışarıdan içerinin görünmesini engelleyen kafesli pencere sistemine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Mukarnas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Müşarabiye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Revak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müziğinde kullanılan, udun atası sayılan ve 'mızraplı' bir çalgı olan enstrüman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Arapça'da 'bayram' kelimesinin tam karşılığı olan ve kutlamaları ifade eden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Tören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Ziyafet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Optik biliminin kurucusu kabul edilen ve 'Kitabü'l-Menâzır' (Optik Kitabı) eserini yazan ünlü İslam alimi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Sina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El-Kindî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İbnü'l-Heysem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'el-Cebr' kelimesinden türeyen ve modern matematiğin temellerinden biri olan cebir ilminin kurucusu sayılan alim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Biruni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Battani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Harezmî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Hayyam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Tıp dünyasında 'eş-Şeyhü'r-Reis' unvanıyla anılan ve 'el-Kânûn fî't-Tıb' adlı eseri yüzyıllarca Avrupa'da ders kitabı olarak okutulan alim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İbnü'n-Nefis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Rüşd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Zekeriya er-Razi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Sina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Abbasi halifesi Me'mun tarafından Bağdat'ta kurulan ve çeviri faaliyetlerinin merkezi olan kurumun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Medresetü'l-Azhar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Nizamiye Medreseleri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Beytü'l-Hikme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Darü'l-Fünun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dünyasında sosyolojinin kurucusu kabul edilen ve 'Mukaddime' adlı eseriyle tanınan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Haldun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Rüşd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Astronomi alanında yaptığı gözlemlerle 'Zic' adı verilen yıldız cetvellerini oluşturan ve 'el-Battani' olarak bilinen alimin tam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 bin Cabir el-Battani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Nasirüddin Tusi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Kuşçu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Uluğ Bey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'Felsefe' teriminin İslam düşünce geleneğindeki karşılığı olarak 'Muallim-i Sani' (İkinci Öğretmen) unvanı verilen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Rüşd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Bace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Kindî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mimarisinde, camilerin kıble yönünü gösteren ve duvara oyulmuş yarım daire şeklindeki nişe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Revak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Mihrap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Kubbe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Coğrafya alanında 'Kitabü'r-Ruceri' (Roger Kitabı) adlı eseriyle bilinen ve dönemin en kapsamlı dünya haritasını çizen alim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İdrisi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Mesudi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Piri Reis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Makdisi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medeniyetinde 'Kimya' ilminin babası kabul edilen ve laboratuvar tekniklerini geliştiren alim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Cabir bin Hayyan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İbnü'l-Heysem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El-Mecriti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Zekeriya er-Razi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Aristo felsefesini İslam dünyasında en derinlemesine şerh eden ve 'Şârih' (Yorumcu) unvanıyla tanınan Endülüslü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Arabi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Tufeyl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Hazm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Rüşd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Küçük kan dolaşımını ilk kez tanımlayan ve tıp tarihinde çığır açan İslam alimi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Zekeriya er-Razi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Sina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İbnü'n-Nefis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bin Abbas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'Sıfır' rakamının ve ondalık sistemin İslam dünyası üzerinden Avrupa'ya geçişinde büyük katkısı olan matematikçi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Harezmî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el-Fezari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Nasirüddin Tusi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Hayyam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öncesi Arap toplumunda şairlerin ve hatiplerin yarıştığı, Kabe'nin duvarına asılan en güzel şiirlerin seçildiği ünlü panayırın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Zülmecaz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Mecenne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Hayber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Ukaz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'Altın Çağ' olarak bilinen ve Beytü'l-Hikme'nin kurulduğu, bilim ve felsefenin zirve yaptığı Abbasi halifesi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Mansur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Me'mun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Harun Reşid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Endülüs Emevileri döneminde Avrupa'nın en büyük kütüphanesine ve eğitim merkezine ev sahipliği yapan başkent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Tuleytula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Gırnata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İşbiliye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Kurtuba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dilbilgisinin temellerini atan, 'el-Kitab' adlı eseriyle bilinen ünlü dilbilimci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Cenni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el-Ferrâ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Haldun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Sîbeveyhi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dünyasında modern edebiyatın kurucusu kabul edilen ve 'edebiyatın dekanı' lakabıyla anılan Mısırlı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Mahmud Derviş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Taha Hüseyin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Cibran Halil Cibran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Necib Mahfuz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kaligrafisinde kullanılan, estetik ve görsel sanatı ifade eden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Moğolların Bağdat'ı işgal ederek Abbasi Devleti'ne son verdiği yıl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1453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1517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1071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1258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Arapça'da 'Mukaddime' adlı eseriyle tarih felsefesini ve sosyolojiyi kuran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Haldun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Sina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Rüşd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19. yüzyılda Arap edebiyatı ve düşüncesinde yaşanan 'yeniden doğuş' hareketine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Tanzimat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İrtica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Nahda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Yarımadası'nda 1932 yılında kurulan ve günümüzde Mekke ve Medine'ye ev sahipliği yapan devlet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Birleşik Arap Emirlikleri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Umman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Suudi Arabistan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Nobel Edebiyat Ödülü'nü kazanan ilk Arap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Adonis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Nizar Kabbani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Tevfik el-Hakim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Necib Mahfuz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ilk dönemlerinde Arabistan'da kullanılan ve Kur'an'ın indirildiği lehçe hangi kabileye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Gassan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Hazerac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Kureyş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dünyasında 2010 yılı sonunda başlayan ve birçok ülkede rejim değişikliğine yol açan toplumsal hareketlerin genel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 Sosyalizmi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 Rönesansı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 Birliği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 Baharı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Günlük hayatta sıkça kullandığımız 'Kitap' kelimesinin Arapça kökeni hangi fiilden türetilmiştir?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Kutb (Merkez)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 (Bölüm)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Keteb (Yazmak)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Ketebe (Okumak)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Türkçeye 'dost, arkadaş' anlamında geçen 'Ahbap' kelimesinin tekili olan Arapça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Hibb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Habib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Hubb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Türkçede 'zaman, dönem' anlamında kullandığımız 'Vakit' kelimesinin çoğulu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Evkat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Vakıa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Mevakit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Vukuf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kültüründe 'huzur ve dinginlik' anlamına gelen, genellikle avlulu evlerde bulunan su öğeli mimari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İwan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Şadırvan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kökenli olan ve 'hüküm süren, egemen' anlamlarına gelen 'Sultan' kelimesinin asıl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Gezgin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Bilge kişi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 ve otorite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Arapça 'yolculuk' anlamına gelen ve ünlü gezgin İbn Battuta'nın eserine de adını veren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Rihla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Hicret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mutfağında nohut ezmesi, tahin, limon ve sarımsak ile yapılan popüler meze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Fattuş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Humus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Mütebbel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Endülüs mimarisinin en önemli örneklerinden biri olan, İspanya'nın Granada şehrindeki ünlü saray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Hamra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Tac Mahal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Mescid-i Aksa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Topkapı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dünyasında 'misafirperverlik' simgesi olarak kabul edilen ve genellikle yere serilen geleneksel örtü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Takke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Yaygı (Sofra)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edebiyatının en önemli eserlerinden biri olan 'Binbir Gece Masalları'nın Arapça orijinal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Kalila wa Dimna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Al-Ayyam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Alf Layla wa-Layla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Al-Muallakat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