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de içinde bulunduğu, Dünya'dan bakıldığında gökyüzünde beyaz bir kuşak gibi görünen galaksimizin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Andromeda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Samanyolu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Sombrero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Triangulum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 hızını hesaplamak için kullanılan sabit değerin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Planck Sabiti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Hubble Sabiti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Einstein Sabiti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Sabit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tür galaksiler genellikle çok az gaz ve toz içerir, bu nedenle yeni yıldız oluşumu neredeyse durmuştur?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Sarmal Galaksiler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Çubuklu Sarmal Galaksiler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Galaksiler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Eliptik Galaksiler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Dünya'ya en yakın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Betelgeuse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Proxima Centauri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Ay'a ayak basan ilk insanlı görev olan Apollo 11, hangi yıl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1969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SpaceX tarafından geliştirilen ve yeniden kullanılabilirliği ile devrim yaratan roketin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Ariane 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IV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Falcon 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Uzay Ajansı (ESA) merkezi hangi ülkede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Belçika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2021 yılında Mars'a indirdiği ve üzerinde 'Ingenuity' isimli helikopteri taşıyan keşif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Curiosity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Opportunity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Perseverance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Elon Musk tarafından kurulan SpaceX, 2020 yılında hangi göreviyle Uluslararası Uzay İstasyonu'na ilk kez özel bir şirket olarak astronot göndermiştir?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Starlink Mission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Crew Dragon Demo-2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Falcon Heavy Test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Starship Flight 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ESA'nın, Güneş Sistemi'nin kökenlerini araştırmak için kuyruklu yıldıza iniş yapan ünlü uzay aracı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Rosetta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Voyager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Apollo programından sonra Ay'a insanlı dönüşü hedefleyen güncel projesinin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 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Artemis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Skylab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yıldızın yaşamının sonunda devasa bir patlamayla yok olmasına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Dev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SpaceX'in gelecekte Mars'a insan taşımak için geliştirdiği devasa roket sistemidir?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Saturn 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Starship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Falcon Heavy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SLS (Space Launch System)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NASA'nın açılımı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NASA Advanced Space Association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National Aerospace and Science Agency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National Aeronautics and Space Administration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North American Space Agency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ESA'nın, NASA ve Kanada Uzay Ajansı ile iş birliği içinde geliştirdiği, evrenin en uzak köşelerini gözlemleyen teleskop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Spitzer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Webb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yarışının başladığı kabul edilen, SSCB tarafından 1957 yılında fırlatılan ilk yapay uydu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 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Sputnik 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Vostok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Explorer 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SpaceX'in düşük yörüngede küresel internet ağı oluşturmayı amaçlayan projesinin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OneWeb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Starlink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Origin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Iridium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1609 yılında teleskopu gökyüzüne çevirerek Jüpiter'in uydularını keşfeden ünlü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Nicolaus Copernicus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Hubble Uzay Teleskobu hangi yıl uzaya fırlatılmıştır?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merkezli evren modelini (Helyosentrizm) matematiksel olarak ilk kez detaylandıran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Edwin Hubble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Sagan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Tycho Brahe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Nicolaus Copernicus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genişlediğini kanıtlayan ve uzak galaksilerin bizden uzaklaşma hızını belirleyen yasa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Subrahmanyan Chandrasekhar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Edwin Hubble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Webb Uzay Teleskobu'nun ana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Kızılötesi dalga boyunda evrenin ilk ışıklarını gözlemlemek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yüzeyindeki patlamaları incelemek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yörüngesindeki çöpleri temizlemek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Ay'a insanlı iniş noktaları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Yıldızlararası gaz ve toz bulutlarından oluşan, yeni yıldızların doğduğu bölgelere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Kuasar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Cüce Gezegen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Magnetar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Gezegenlerin Güneş etrafında eliptik yörüngelerde döndüğünü keşfeden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Claudius Ptolemy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Aynalı teleskop (yansıtmalı teleskop) tasarımını geliştiren ve ışığın doğası üzerine çalışan bilim insanı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Huygens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Herschel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Edwin Hubble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sistemimizin dışında keşfedilen ilk ötegezegen hangi yıl doğrulanmıştır?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 astronomisinin babası olarak kabul edilen ve gökyüzünden gelen ilk radyo sinyallerini keşfeden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Karl Jansky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Fermi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Arthur Eddington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Subrahmanyan Chandrasekhar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Kozmik mikrodalga arka plan ışımasının keşfi neyin en güçlü kanıtıdır?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Patlama (Big Bang) teorisinin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maddenin varlığının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deliklerin varlığının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ömrünün sonuna geldiğinin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en büyük optik teleskoplarının çoğu neden yüksek dağların tepelerine kurulur?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ışınlarını daha iyi toplamak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yerçekimi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Atmosferik bozulmaları ve ışık kirliliğini azaltmak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Uzaylıları daha yakından görmek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2019 yılında insanlık tarihinde ilk kez görüntüsü alınan gök cismi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Halley Kuyruklu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Andromeda Galaksisi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kara delik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sistemimizin dışındaki bir yıldızın etrafında dönen gezegenlere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Cüce gezegen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Ekzogezegen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gezegenin, yıldızının önünden geçerken ışığı bir miktar azaltmasıyla tespit edildiği yönteme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merceklenme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Radyal hız yöntemi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Geçiş (Transit)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görüntüleme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Sıvı suyun yüzeyde bulunabileceği, yaşama elverişli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bölge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Oort bulutu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Yıldızlararası boşluk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Goldilocks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evrendeki galaksi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Kübik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benzeri gezegenleri bulmak amacıyla NASA tarafından fırlatılan ve uzayda en çok ekzogezegen keşfeden teleskop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Spitzer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Webb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Kepler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gibi yıldızların çekirdeğinde gerçekleşen ve ışık enerjisini üreten temel tepkime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Çökme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Bozunma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Nükleer Füzyon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Fizyon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Andromeda Galaksisi, Samanyolu ile birlikte hangi galaksi grubunun bir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Yerel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Heykeltıraş Grubu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 Kümesi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 Kümesi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ışığını yaymayacak kadar yoğun olan ve çekim alanından ışığın bile kaçamadığı gök cismi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Dev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Pulsar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parlaklığını ve sıcaklığını sınıflandırmak için kullanılan diyagramın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 Diyagramı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Hertzsprung-Russell Diyagramı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 Ölçeği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 Sabiti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yaklaşık ömrünün sonunda dönüşeceği gök cismi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 Cüce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