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Güneş'in de içinde bulunduğu, Dünya'dan bakıldığında gökyüzünde beyaz bir kuşak gibi görünen galaksimizin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Andromeda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Samanyolu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Sombrero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Triangulum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yıldızın yaşamının sonunda devasa bir patlamayla yok olmasına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Kızıl Dev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 Delik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Süpernova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Nötron Yıldızı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Yıldızlararası gaz ve toz bulutlarından oluşan, yeni yıldızların doğduğu bölgelere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Nebula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Kuasar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Cüce Gezegen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Magnetar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evrendeki galaksi türlerinden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Eliptik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Kübik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Sarmal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Düzensiz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Güneş gibi yıldızların çekirdeğinde gerçekleşen ve ışık enerjisini üreten temel tepkime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Kütleçekimsel Çökme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Radyoaktif Bozunma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Nükleer Füzyon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Nükleer Fizyon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Andromeda Galaksisi, Samanyolu ile birlikte hangi galaksi grubunun bir üyesidir?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Yerel Grup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Heykeltıraş Grubu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Coma Kümesi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Başak Kümesi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Kendi ışığını yaymayacak kadar yoğun olan ve çekim alanından ışığın bile kaçamadığı gök cismi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Kara Delik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Kızıl Dev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Beyaz Cüce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Pulsar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Yıldızların parlaklığını ve sıcaklığını sınıflandırmak için kullanılan diyagramın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Kepler Diyagramı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Hertzsprung-Russell Diyagramı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Newton Ölçeği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Hubble Sabiti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Güneş'in yaklaşık ömrünün sonunda dönüşeceği gök cismi türü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Nötron Yıldızı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Beyaz Cüce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Kahverengi Cüce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 Delik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Evrenin genişleme hızını hesaplamak için kullanılan sabit değerin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Planck Sabiti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Hubble Sabiti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Einstein Sabiti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Galaktik Sabit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tür galaksiler genellikle çok az gaz ve toz içerir, bu nedenle yeni yıldız oluşumu neredeyse durmuştur?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Sarmal Galaksiler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Çubuklu Sarmal Galaksiler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Düzensiz Galaksiler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Eliptik Galaksiler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Dünya'ya en yakın yıldız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Sirius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Betelgeuse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Güneş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Proxima Centauri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Ay'a ayak basan ilk insanlı görev olan Apollo 11, hangi yıl gerçekleşmiştir?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1971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1965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1969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1967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SpaceX tarafından geliştirilen ve yeniden kullanılabilirliği ile devrim yaratan roketin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Atlas V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Ariane 6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Delta IV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Falcon 9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Avrupa Uzay Ajansı (ESA) merkezi hangi ülkede bulunmaktadır?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Almanya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Belçika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Fransa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İtalya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NASA'nın 2021 yılında Mars'a indirdiği ve üzerinde 'Ingenuity' isimli helikopteri taşıyan keşif aracı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Spirit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Curiosity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Opportunity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Perseverance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Elon Musk tarafından kurulan SpaceX, 2020 yılında hangi göreviyle Uluslararası Uzay İstasyonu'na ilk kez özel bir şirket olarak astronot göndermiştir?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Starlink Mission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Crew Dragon Demo-2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Falcon Heavy Test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Starship Flight 1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ESA'nın, Güneş Sistemi'nin kökenlerini araştırmak için kuyruklu yıldıza iniş yapan ünlü uzay aracı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Rosetta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Galileo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Voyager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Cassini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NASA'nın Apollo programından sonra Ay'a insanlı dönüşü hedefleyen güncel projesinin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Gemini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Mars One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Artemis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Skylab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SpaceX'in gelecekte Mars'a insan taşımak için geliştirdiği devasa roket sistemidir?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Saturn V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Starship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Falcon Heavy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SLS (Space Launch System)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NASA'nın açılımı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NASA Advanced Space Association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National Aerospace and Science Agency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National Aeronautics and Space Administration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North American Space Agency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ESA'nın, NASA ve Kanada Uzay Ajansı ile iş birliği içinde geliştirdiği, evrenin en uzak köşelerini gözlemleyen teleskop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Spitzer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Kepler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Hubble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James Webb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Uzay yarışının başladığı kabul edilen, SSCB tarafından 1957 yılında fırlatılan ilk yapay uydu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Luna 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Sputnik 1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Vostok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Explorer 1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SpaceX'in düşük yörüngede küresel internet ağı oluşturmayı amaçlayan projesinin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OneWeb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Starlink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Blue Origin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Iridium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1609 yılında teleskopu gökyüzüne çevirerek Jüpiter'in uydularını keşfeden ünlü bilim insanı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Isaac Newton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Johannes Kepler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Galileo Galilei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Nicolaus Copernicus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Hubble Uzay Teleskobu hangi yıl uzaya fırlatılmıştır?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2000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1980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1990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1995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Güneş merkezli evren modelini (Helyosentrizm) matematiksel olarak ilk kez detaylandıran bilim insanı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Edwin Hubble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Carl Sagan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Tycho Brahe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Nicolaus Copernicus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Evrenin genişlediğini kanıtlayan ve uzak galaksilerin bizden uzaklaşma hızını belirleyen yasa kime aittir?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Subrahmanyan Chandrasekhar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Edwin Hubble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Stephen Hawking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Albert Einstein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James Webb Uzay Teleskobu'nun ana görevi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Kızılötesi dalga boyunda evrenin ilk ışıklarını gözlemlemek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Güneş'in yüzeyindeki patlamaları incelemek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Dünya'nın yörüngesindeki çöpleri temizlemek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Ay'a insanlı iniş noktaları belirlemek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Gezegenlerin Güneş etrafında eliptik yörüngelerde döndüğünü keşfeden bilim insanı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Isaac Newton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Claudius Ptolemy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Johannes Kepler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Galileo Galilei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Aynalı teleskop (yansıtmalı teleskop) tasarımını geliştiren ve ışığın doğası üzerine çalışan bilim insanı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Christian Huygens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William Herschel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Isaac Newton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Edwin Hubble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Güneş sistemimizin dışında keşfedilen ilk ötegezegen hangi yıl doğrulanmıştır?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2012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1998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1992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2005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Radyo astronomisinin babası olarak kabul edilen ve gökyüzünden gelen ilk radyo sinyallerini keşfeden kişi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Karl Jansky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Enrico Fermi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Arthur Eddington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Subrahmanyan Chandrasekhar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Kozmik mikrodalga arka plan ışımasının keşfi neyin en güçlü kanıtıdır?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Büyük Patlama (Big Bang) teorisinin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Karanlık maddenin varlığının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 deliklerin varlığının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Güneş'in ömrünün sonuna geldiğinin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Dünya'nın en büyük optik teleskoplarının çoğu neden yüksek dağların tepelerine kurulur?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 ışınlarını daha iyi toplamak için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az yerçekimi olduğu için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Atmosferik bozulmaları ve ışık kirliliğini azaltmak için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Uzaylıları daha yakından görmek için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2019 yılında insanlık tarihinde ilk kez görüntüsü alınan gök cismi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Halley Kuyruklu Yıldızı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Andromeda Galaksisi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Bir kara delik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Plüton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Güneş sistemimizin dışındaki bir yıldızın etrafında dönen gezegenlere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Uydu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Asteroit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Cüce gezegen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Ekzogezegen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gezegenin, yıldızının önünden geçerken ışığı bir miktar azaltmasıyla tespit edildiği yönteme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Kütleçekimsel merceklenme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Radyal hız yöntemi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Geçiş (Transit) yöntemi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Doğrudan görüntüleme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Sıvı suyun yüzeyde bulunabileceği, yaşama elverişli bölgeye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Karanlık bölge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Oort bulutu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Yıldızlararası boşluk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Goldilocks bölgesi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 benzeri gezegenleri bulmak amacıyla NASA tarafından fırlatılan ve uzayda en çok ekzogezegen keşfeden teleskop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Spitzer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James Webb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Kepler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Hubble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