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'Ordular, ilk hedefiniz Akdeniz'dir. İleri!' emrini verdiği büyük taarruz hangi tarihte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Kemal'e 'Atatürk' soyadı hangi tarihte Türkiye Büyük Millet Meclisi tarafından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'Köylü milletin efendisidir' sözü hangi ilke ile doğrudan bağdaştırılabilir?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kaleme aldığı ve Kurtuluş Savaşı sürecini anlattığı en önemli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Nutuk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 Kılavuzu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 Bilgiler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Zabit ve Kumandan ile Hasbihal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19 Mayıs 1919'da Samsun'a ayak basmasıyla başlayan süreç, Türk tarihinde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İlanı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Kurtuluş Savaşı'nın Başlangıcı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'Ordular, ilk hedefiniz Akdeniz'dir. İleri!' emrini verdiği büyük meydan muharebesi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Cumhuriyeti'nin yönetim biçiminin 'Cumhuriyet' olduğu hangi tarihte ilan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'Egemenlik, kayıtsız şartsız milletindir' sözü, hangi ilke ile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kadınına milletvekili seçme ve seçilme hakkı hangi yıl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nüfusa kayıtlı olduğu 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Kasım 1922'de yapılan yasal düzenleme ile ne kaldırılmıştır?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Tekke ve Zaviyeler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Şer'iye Vekaleti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Atatürk'ün, 'Bütün ümidim gençliktedir' sözüyle ifade ettiği değer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güç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kalkınma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Sanatsal faaliyetler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geleceği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inkılaplardan hangisi toplumda 'hukuk birliğini' sağlamaya yönelik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 Kanun'un Kabulü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Kılık Kıyafet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Kemal'e 'Atatürk' soyadı hangi tarihte, Türkiye Büyük Millet Meclisi tarafından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'Hayatta en hakiki mürşit ilimdir' sözü hangi Atatürk ilkesiyle en çok bağdaşır?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Atatürk'ün öğrenim gördüğü okullardan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Harbiye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Kolej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 Askeri İdadisi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düşmana karşı halkın oluşturduğu yerel direniş kuvvetlerine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Kuva-yi Milliye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Heyet-i Temsiliye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Müdafaa-i Hukuk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'Beni görmek demek, mutlaka yüzümü görmek değildir; benim fikirlerimi, benim duygularımı anlıyorsanız ve hissediyorsanız bu kâfidir' sözü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Düşünsel mirasını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benzerliği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dehasını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rakiplerini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1928 yılında gerçekleşen 'Harf İnkılabı' ile ne amaçlanmıştır?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Okuma-yazmayı kolaylaştırmak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Batılı devletlerle savaşmak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eğitimi yaygınlaştırmak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Osmanlıca'yı zorunlu 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döneminde ekonomiyi canlandırmak ve yerli üretimi teşvik etmek için uygulanan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Saltanatın kaldırılması hangi tarihte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Mart 1924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Kasım 1922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 Şubat 1926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'En büyük eserim' dediği inkılap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Dil Kurumu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İlanı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'Yurtta sulh, cihanda sulh' sözü temel olarak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ticareti geliştirmeyi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Barışçıl bir dış politika izlemeyi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yayılmacılığı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bağımsızlığı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Atatürk'e 'Gazi' unvanı hangi savaştan sonra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Medeni Kanun hangi yıl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Soyadı Kanunu hangi yıl yürürlüğe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kadınına seçme ve seçilme hakkı hangi yıl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hangi okuldan mezun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Harbiye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 Fakültesi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Türk alfabesi hangi tarihte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Kasım 1928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Mart 1924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 Şubat 1926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Samsun'a çıktığı tarih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Teşkilat-ı Esasiye Kanunu hangi yıl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Şapka İnkılabı hangi ilde gerçekleştirilmiştir?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Kastamonu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ilk görev yeri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'Hayatta en hakiki mürşit ilimdir, fendir' sözü hangi Atatürk ilkesiyle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inkılap günlük hayatta zamanı daha kolay takip etmemizi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Takvim ve saat değişikliği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Kılık kıyafet düzenlemesi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eğitim alanındaki en önemli miraslarından biri olan, yeni harflerin kabul edildiği tarih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Kasım 1928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Nisan 1924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Aralık 1934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Mart 1924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'Egemenlik, kayıtsız şartsız milletindir' sözünü hangi kurumun açılışında vurgulamıştır?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Bankası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 Büyük Millet Meclisi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Dil Kurumu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Tarih Kurumu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'Muhtaç olduğun kudret, damarlarındaki asil kanda mevcuttur' ifadesi hangi metinde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Gençliğe Hitabe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 Nutku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Onuncu Yıl Nutku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Nutuk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'Türk milletinin karakterine ve adetlerine en uygun olan idare, cumhuriyet idaresidir' sözü hangi tarihte ilan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sanata verdiği önemi vurgulayan 'Sanatsız kalan bir milletin hayat damarlarından biri kopmuş demektir' sözü hangi alana işaret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diplomasiye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Estetik ve kültürel gelişime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üretimine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reformuna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