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'Ordular, ilk hedefiniz Akdeniz'dir. İleri!' emrini verdiği büyük taarruz hangi tarihte gerçekleşmiştir?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 Nisan 1920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30 Ağustos 1922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 Mayıs 1919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29 Ekim 1923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Kemal'e 'Atatürk' soyadı hangi tarihte Türkiye Büyük Millet Meclisi tarafından verilmiştir?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1934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'Köylü milletin efendisidir' sözü hangi ilke ile doğrudan bağdaştırılabilir?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Devletçilik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Cumhuriyetçilik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Halkçılık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İnkılapçılık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kaleme aldığı ve Kurtuluş Savaşı sürecini anlattığı en önemli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Nutuk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Geometri Kılavuzu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Medeni Bilgiler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Zabit ve Kumandan ile Hasbihal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Atatürk'ün 19 Mayıs 1919'da Samsun'a ayak basmasıyla başlayan süreç, Türk tarihinde nasıl adlandırılır?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Saltanatın Kaldırılması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Cumhuriyetin İlanı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Harf İnkılabı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Kurtuluş Savaşı'nın Başlangıcı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'Ordular, ilk hedefiniz Akdeniz'dir. İleri!' emrini verdiği büyük meydan muharebesi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Büyük Taarruz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 Meydan Muharebesi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İnönü Muharebesi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 Cumhuriyeti'nin yönetim biçiminin 'Cumhuriyet' olduğu hangi tarihte ilan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 Ağustos 1922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29 Ekim 1923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Kasım 1938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 Nisan 1920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'Egemenlik, kayıtsız şartsız milletindir' sözü, hangi ilke ile doğrudan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Cumhuriyetçilik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Laiklik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Devletçilik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Milliyetçilik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kadınına milletvekili seçme ve seçilme hakkı hangi yıl tanınmıştır?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1934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Atatürk'ün nüfusa kayıtlı olduğu 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Samsun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Gaziantep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 Kasım 1922'de yapılan yasal düzenleme ile ne kaldırılmıştır?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Halifelik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Saltanat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Tekke ve Zaviyeler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Şer'iye Vekaleti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Atatürk'ün, 'Bütün ümidim gençliktedir' sözüyle ifade ettiği değer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 güç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kalkınma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Sanatsal faaliyetler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Cumhuriyetin geleceği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inkılaplardan hangisi toplumda 'hukuk birliğini' sağlamaya yönelik yapılmıştır?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Medeni Kanun'un Kabulü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Soyadı Kanunu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Kılık Kıyafet Kanunu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Harf İnkılabı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Kemal'e 'Atatürk' soyadı hangi tarihte, Türkiye Büyük Millet Meclisi tarafından verilmiştir?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1934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'Hayatta en hakiki mürşit ilimdir' sözü hangi Atatürk ilkesiyle en çok bağdaşır?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Halkçılık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Devletçilik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Laiklik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İnkılapçılık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Atatürk'ün öğrenim gördüğü okullardan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Harbiye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Şemsi Efendi Mektebi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Robert Kolej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Manastır Askeri İdadisi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düşmana karşı halkın oluşturduğu yerel direniş kuvvetlerine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Kuva-yi Milliye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Heyet-i Temsiliye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Ordu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Müdafaa-i Hukuk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'Beni görmek demek, mutlaka yüzümü görmek değildir; benim fikirlerimi, benim duygularımı anlıyorsanız ve hissediyorsanız bu kâfidir' sözü neyi vurgular?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Düşünsel mirasını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Fiziksel benzerliği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 dehasını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rakiplerini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1928 yılında gerçekleşen 'Harf İnkılabı' ile ne amaçlanmıştır?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Okuma-yazmayı kolaylaştırmak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Batılı devletlerle savaşmak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eğitimi yaygınlaştırmak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Osmanlıca'yı zorunlu kılmak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 döneminde ekonomiyi canlandırmak ve yerli üretimi teşvik etmek için uygulanan ilke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Devletçilik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Milliyetçilik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Halkçılık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İnkılapçılık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Saltanatın kaldırılması hangi tarihte gerçekleşmiştir?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Mart 1924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29 Ekim 1923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 Kasım 1922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 Şubat 1926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'En büyük eserim' dediği inkılap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 Dil Kurumu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Harf İnkılabı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Soyadı Kanunu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Cumhuriyetin İlanı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'Yurtta sulh, cihanda sulh' sözü temel olarak neyi amaçlar?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ticareti geliştirmeyi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Barışçıl bir dış politika izlemeyi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 yayılmacılığı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Teknolojik bağımsızlığı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Atatürk'e 'Gazi' unvanı hangi savaştan sonra verilmiştir?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Taarruz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Sakarya Meydan Muharebesi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İnönü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Medeni Kanun hangi yıl kabul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1926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Soyadı Kanunu hangi yıl yürürlüğe girmiştir?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1934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kadınına seçme ve seçilme hakkı hangi yıl tanınmıştır?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1934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 hangi okuldan mezun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Tıbbiye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Harbiye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Hukuk Fakültesi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Mülkiye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Yeni Türk alfabesi hangi tarihte kabul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29 Ekim 1923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 Kasım 1928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Mart 1924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 Şubat 1926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Samsun'a çıktığı tarih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 Mayıs 1919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 Nisan 1920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29 Ekim 1923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 Ağustos 1922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Teşkilat-ı Esasiye Kanunu hangi yıl kabul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1921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Şapka İnkılabı hangi ilde gerçekleştirilmiştir?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Kastamonu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ilk görev yeri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Selanik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Manastır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'Hayatta en hakiki mürşit ilimdir, fendir' sözü hangi Atatürk ilkesiyle doğrudan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İnkılapçılık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Halkçılık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Laiklik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Milliyetçilik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inkılap günlük hayatta zamanı daha kolay takip etmemizi sağlamıştır?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Takvim ve saat değişikliği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Harf İnkılabı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Soyadı Kanunu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Kılık kıyafet düzenlemesi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eğitim alanındaki en önemli miraslarından biri olan, yeni harflerin kabul edildiği tarih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 Kasım 1928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 Nisan 1924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Aralık 1934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Mart 1924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Atatürk, 'Egemenlik, kayıtsız şartsız milletindir' sözünü hangi kurumun açılışında vurgulamıştır?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Bankası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Türkiye Büyük Millet Meclisi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 Dil Kurumu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 Tarih Kurumu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'Muhtaç olduğun kudret, damarlarındaki asil kanda mevcuttur' ifadesi hangi metinde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Gençliğe Hitabe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Bursa Nutku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Onuncu Yıl Nutku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Nutuk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'Türk milletinin karakterine ve adetlerine en uygun olan idare, cumhuriyet idaresidir' sözü hangi tarihte ilan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29 Ekim 1923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 Nisan 1920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 Ağustos 1922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Kasım 1938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sanata verdiği önemi vurgulayan 'Sanatsız kalan bir milletin hayat damarlarından biri kopmuş demektir' sözü hangi alana işaret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diplomasiye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Estetik ve kültürel gelişime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üretimine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reformuna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