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yazdığı geometri kitabında terimlerin bir kısmını bizzat kendisi türetmiştir. Hangisi bunlardan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hiç basılmamış olan roman denemesinin konusu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aşk hikayesi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Devrimlerin gerekliliği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Çocukluk anıları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hangi yabancı dili öğrenirken notlar alıp gramer kitapları incelemiştir?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en sevdiği yemeklerden biri olan 'fava' hangi bitkiden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Fasulye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Nohut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Selanik'te doğduğu ev bugün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Çanakkale Savaşları sırasında hangi rütbedeydi?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Yarbay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Mirliva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kurduğu ve kısa süreli faaliyet gösteren muhalif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İttihat ve Terakki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sözünü söylediği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Çankaya Köşkü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yurt gezisi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cenazesi geçici olarak nereye defnedilmiştir?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Etnografya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Dolmabahçe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 bahçesi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Anıtkabir'in yapımı hangi yıl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Kültür, Dil ve Tarih Yüksek Kurumu'nun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operasyon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basmak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ilkelerini araştırmak ve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Orman Çiftliği günümüzde ne olarak kullanılmaktadır?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Rekreasyon ve yeşil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 merkezi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29 Ekim'de ne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Kasım günü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Atatürk'ün 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Kurtuluşun başlangıcı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Meclisin açılışı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Kurumu'nun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Türkçeyi geliştirmek ve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 kitapları satmak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büstleri ve heykelleri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sanat dalını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Devrimlerin ve ilkelerin sürekliliğini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dönemleri unutmayı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Kurumu'nun güncel araştırmaları neye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borsalarına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araştırmalarına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teknoloji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tarihinin kökenlerine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Okullarda Atatürk köşesi bulundurulması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 süslemeyi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bir zorunluluğu yerine getirmeyi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 hatırlatmayı ve ilkeleri öğretmeyi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düzenini sağlamayı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 günümüzde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politikada barışçıllığı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çatışmayı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ilkeleri anayasamızda nasıl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öneri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Değiştirilemez maddeler arasında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girişte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yer almaz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manevi mirası olarak tanımlanan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bilim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hırslar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gün Atatürk'ü Anma, Gençlik ve Spor Bayramı'dır?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eserlerinin basımı günümüzde hangi kurumca kontrol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Bakanlığı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Araştırma Merkezi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Eğitim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zamanda 'Devletçilik' ilkesi hangi alanda kalkınmayı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milletin kendi bağımsızlığına sahip çıkması hangi ilke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eşitliği savunan Atatürk ilkesi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 ile hangi haklar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hakları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ve miras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düzenlemeleri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Halifeliğin kaldırılması hangi Atatürk ilkesi ile doğrudan bağlantılıdır?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Millet Mektepleri ne amaçla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yetiştirmek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yazma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tarihini araştırmak için kurulan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Eğitim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Arşivleri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Aşar vergisinin kaldırılması hangi sektörü rahatlatmıştır?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'Ordular, ilk hedefiniz Akdeniz'dir. İleri!' emrini verdiği büyük taarruz hangi tarihte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Atatürk'ün, 'Bütün ümidim gençliktedir' sözüyle ifade ettiği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faaliyetler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geleceği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 geliştirmeyi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Barışçıl bir dış politika izlemeyi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yayılmacılığı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'Hayatta en hakiki mürşit ilimdir, fendir' sözü hangi Atatürk ilkesiyle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eğitim alanındaki en önemli miraslarından biri olan, yeni harflerin kabul edildiği tarih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Kasım 1928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Nisan 1924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Aralık 1934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Mart 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'Egemenlik, kayıtsız şartsız milletindir' sözünü hangi kurumun açılışında vurgulamıştır?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Bankası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'Muhtaç olduğun kudret, damarlarındaki asil kanda mevcuttur' ifadesi hangi metinde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Gençliğe Hitabe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 Nutku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Onuncu Yıl Nutku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Nutuk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'Türk milletinin karakterine ve adetlerine en uygun olan idare, cumhuriyet idaresidir' sözü hangi tarihte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sanata verdiği önemi vurgulayan 'Sanatsız kalan bir milletin hayat damarlarından biri kopmuş demektir' sözü hangi alana işaret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diplomasiye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ve kültürel gelişime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reformuna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