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yazdığı geometri kitabında terimlerin bir kısmını bizzat kendisi türetmiştir. Hangisi bunlardan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Çember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Açı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hiç basılmamış olan roman denemesinin konusu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aşk hikayesi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Kurtuluş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Devrimlerin gerekliliği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Çocukluk anıları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Atatürk, hangi yabancı dili öğrenirken notlar alıp gramer kitapları incelemiştir?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İngilizce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en sevdiği yemeklerden biri olan 'fava' hangi bitkiden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Bakla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Fasulye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Mercimek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Nohut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Selanik'te doğduğu ev bugün hangi ülkededir?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Bulgaristan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Makedonya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Yunanistan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Arnavutluk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Atatürk, Çanakkale Savaşları sırasında hangi rütbedeydi?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Yarbay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Mirliva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Binbaşı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kurduğu ve kısa süreli faaliyet gösteren muhalif parti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İttihat ve Terakki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Fırkası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Terakkiperver Cumhuriyet Fırkası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Cumhuriyet Fırkası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'Yurtta sulh, cihanda sulh' sözünü söylediği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Çankaya Köşkü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Anıtkabir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yurt gezisi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TBMM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cenazesi geçici olarak nereye defnedilmiştir?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Etnografya Müzesi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Dolmabahçe Sarayı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TBMM bahçesi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Anıtkabir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Anıtkabir'in yapımı hangi yıl tamamlanmıştır?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1953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 Kültür, Dil ve Tarih Yüksek Kurumu'nun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operasyon yönetmek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 basmak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Atatürk ilkelerini araştırmak ve yaymak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 Orman Çiftliği günümüzde ne olarak kullanılmaktadır?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Rekreasyon ve yeşil alan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Lojistik merkezi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bölgesi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29 Ekim'de ne kutlanır?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Cumhuriyet Bayramı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Zafer Bayramı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Gençlik Bayramı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Egemenlik Bayramı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10 Kasım günü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Cumhuriyetin ilanı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Atatürk'ün anılması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Kurtuluşun başlangıcı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Meclisin açılışı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Dil Kurumu'nun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Türkçeyi geliştirmek ve korumak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 öğretmek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propaganda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 kitapları satmak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büstleri ve heykelleri neyi simgeler?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sanat dalını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Devrimlerin ve ilkelerin sürekliliğini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Turizmi artırmayı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dönemleri unutmayı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Tarih Kurumu'nun güncel araştırmaları neye odaklanır?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borsalarına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 araştırmalarına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teknoloji üretimine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 tarihinin kökenlerine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Okullarda Atatürk köşesi bulundurulması neyi amaçlar?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Sınıfı süslemeyi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Resmi bir zorunluluğu yerine getirmeyi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Atatürk'ü hatırlatmayı ve ilkeleri öğretmeyi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Okulun düzenini sağlamayı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'Yurtta sulh, cihanda sulh' sözü günümüzde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ticareti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Dış politikada barışçıllığı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çatışmayı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 ilkeleri anayasamızda nasıl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öneri olarak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Değiştirilemez maddeler arasında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girişte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yer almaz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manevi mirası olarak tanımlanan kavram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güç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Akıl ve bilim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hırslar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gün Atatürk'ü Anma, Gençlik ve Spor Bayramı'dır?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 Ekim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 Nisan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Ağustos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 Mayıs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eserlerinin basımı günümüzde hangi kurumca kontrol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 Bakanlığı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Atatürk Araştırma Merkezi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Dil Kurumu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Eğitim Bakanlığı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zamanda 'Devletçilik' ilkesi hangi alanda kalkınmayı hedefler?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Ekonomi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milletin kendi bağımsızlığına sahip çıkması hangi ilke ile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Devletçilik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Halkçılık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Milliyetçilik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Laiklik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Toplumsal eşitliği savunan Atatürk ilkesi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Devletçilik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Halkçılık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İnkılapçılık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Cumhuriyetçilik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Medeni Kanunu ile hangi haklar düzenlenmiştir?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Seçim hakları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ticaret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Aile ve miras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Vergi düzenlemeleri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Halifeliğin kaldırılması hangi Atatürk ilkesi ile doğrudan bağlantılıdır?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Milliyetçilik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Halkçılık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Devletçilik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Laiklik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Millet Mektepleri ne amaçla kurulmuştur?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Tarımı geliştirmek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 yetiştirmek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Okuma yazma öğretmek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kurmak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tarihini araştırmak için kurulan kurum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Dil Kurumu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Eğitim Bakanlığı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Arşivleri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 Tarih Kurumu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Aşar vergisinin kaldırılması hangi sektörü rahatlatmıştır?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Tarım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'Ordular, ilk hedefiniz Akdeniz'dir. İleri!' emrini verdiği büyük taarruz hangi tarihte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 Nisan 1920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30 Ağustos 1922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 Mayıs 1919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 Ekim 1923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Atatürk'ün, 'Bütün ümidim gençliktedir' sözüyle ifade ettiği değer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güç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kalkınma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Sanatsal faaliyetler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Cumhuriyetin geleceği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'Yurtta sulh, cihanda sulh' sözü temel olarak neyi amaçlar?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ticareti geliştirmeyi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Barışçıl bir dış politika izlemeyi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yayılmacılığı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bağımsızlığı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'Hayatta en hakiki mürşit ilimdir, fendir' sözü hangi Atatürk ilkesiyle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İnkılapçılık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Halkçılık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Laiklik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Milliyetçilik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eğitim alanındaki en önemli miraslarından biri olan, yeni harflerin kabul edildiği tarih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 Kasım 1928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 Nisan 1924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Aralık 1934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Mart 1924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Atatürk, 'Egemenlik, kayıtsız şartsız milletindir' sözünü hangi kurumun açılışında vurgulamıştır?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Bankası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Türkiye Büyük Millet Meclisi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Dil Kurumu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Tarih Kurumu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'Muhtaç olduğun kudret, damarlarındaki asil kanda mevcuttur' ifadesi hangi metinde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Gençliğe Hitabe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Bursa Nutku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Onuncu Yıl Nutku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Nutuk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'Türk milletinin karakterine ve adetlerine en uygun olan idare, cumhuriyet idaresidir' sözü hangi tarihte ilan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29 Ekim 1923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 Nisan 1920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Ağustos 1922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Kasım 1938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sanata verdiği önemi vurgulayan 'Sanatsız kalan bir milletin hayat damarlarından biri kopmuş demektir' sözü hangi alana işaret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diplomasiye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Estetik ve kültürel gelişime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üretimine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reformuna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