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hızlı insanı unvanına sahip, 100 metre dünya rekorunun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 Farah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oyunlarında atletizm yarışları genellikle nerede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salon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Usain Bolt'un 100 metreyi koştuğu dünya rekoru süresi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9.81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9.72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9.58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'kelebek' stili hangi yüzme tekniğine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kol ve ayak vuruşu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bayrak yarışları kaç sporcuyla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bir havuzun standart uzunluğu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Dekatlon kaç farklı atletizm branşını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disk atma yarışmalarında disk hangi malzemeden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ahşap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ve ahşap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kauçuk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'Dönüş' (turn) kuralı en çok hangi stilde önem kazanır?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adım atlama branşının teknik aşamaları sırasıyla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Sıçrama-Adım-Konma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Adım-Sıçrama-Konma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Adım-Koşu-Konma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Koşu-Konma-Sıçrama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'bireysel karışık' yarışlarında stiller hangi sırayla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Kurbağalama-Sırtüstü-Kelebek-Serbest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Serbest-Kelebek-Sırtüstü-Kurbağalama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Kelebek-Sırtüstü-Kurbağalama-Serbest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Sırtüstü-Kelebek-Kurbağalama-Serbest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madalya kazanan yüzücü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yarışmalarında güllenin ağırlığı erkeklerde kaç kilogramdır?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7.26 kg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kg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kg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kg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engelli koşularda engellere dokunmak kural dışı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son engel yasak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engel yasak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kesinlikle yasak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devirmemek şartıyla 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'çıkış' (start) sırasında sporcuların havuz kenarında durduğu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Tramplen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 bloğu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'hat ihlali' terimi en çok hangi yarışlarda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Sprint (kısa mesafe)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mesafe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yarışlarında 'hatalı çıkış' durumunda sporcu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saniye ceza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Parkuru değiştirilir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Diskaliye 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Cirit atma branşında ciridin saplanmaması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Geçersiz atış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 kırılması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'sualtı' mesafesi yarış kurallarına göre en fazla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uzun atlama pistinin uzunluğu en az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'sırtüstü' stilde çıkış nereden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 bloğu üzerinden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Havuz kenarından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Havuz içinden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Tramplen üzerinden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'pentatlon' kaç branşı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Kadınlar 100 metre koşusunda dünya rekorunu elinde bulunduran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Shelly-Ann Fraser-Pryce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Florence Griffith-Joyner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Allyson Felix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Elaine Thompson-Herah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dairesinin çapı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1.5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2.135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2.5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olimpiyatlarda atletizmde altın madalya kazanan ilk kadın sporcusu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Nevin Yanıt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Süreyya Ayhan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Elvan Abeylegesse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 Çakır Alptekin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yüzücümüz Emre Sakçı hangi stilin dünya rekortmenleri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200 metrede Avrupa şampiyonluğu yaşayan Türk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Eşref Apak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Ramil Guliyev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İlham Tanui Özbilen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Jak Ali Harvey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yüzme sporunu yöneten federasyonun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Su Sporları Federasyonu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Yüzücüler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Havuz Sporları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Yüzme Federasyonu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madalya kazanan ilk Türk yüzücü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Beril Böcekler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Viktoria Zeynep 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Henüz yok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Ertan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cirit atma branşında başarılı Türk kadın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Akyol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Burcu Ayhan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 Tuğsuz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Karin Melis Mey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atletizm yarışlarının çoğu hangi stadyumda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Olimpiyat Stadyumu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Şükrü Saracoğlu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Vodafone Park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Telekom Stadyumu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atletizmi yöneten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TGF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TAF (Türkiye Atletizm Federasyonu)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gençler yüzme şampiyonasında madalya kazanan genç yeteneğimiz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Sümeyye Boyacı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Merve Tuncel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Beyza Işık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Sevilay Öztürk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'Yüzmenin Kralı' olarak bilinen Michael Phelps hangi ülkeyi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Ramil Guliyev aslen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yüksek atlama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Bubka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Mutaz Barşim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Holm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Javier Sotomayor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50 metre serbest stil, hangi spor dalının en kısa ve hızlı yarışıdır?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mesafe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Sırıkla atlamada dünya rekoru sahibi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Armand Duplantis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Bubka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Renaud Lavillenie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Walker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42.195 metrelik mesafe hangi branşı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10.000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maraton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en yavaş kabul edilen stil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