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100 metre koşusunu en hızlı bitiren sporcuya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 şampiyonu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 atlama ustası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en hızlı insanı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iyi yüzücüsü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en hızlı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42.195 metrelik uzun mesafe koşusuna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Pentatlon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Dekatlon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atletizm pisti standart olarak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sporcuların başlangıç yaptığı platforma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yüksekliğe zıplayarak çıtayı aşmaya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 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Sırıkla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prestijli yüzme organizasyonu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Kıtalararası Yarış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Atletizmdeki 'kısa mesafe' koşularına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koşu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ağırlık atma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Çekiç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 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sporcunun sırtüstü yüzdüğü stilde yüzü hangi yöne bakar?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Havuzun dibine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Tavana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 yarışlarında başlangıç işaretini kim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insanı unvanına sahip, 100 metre dünya rekorunun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 Farah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madalya kazanan yüzücü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 100 metre koşusunda dünya rekorunu elinde bulunduran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Shelly-Ann Fraser-Pryce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Florence Griffith-Joyner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Allyson Felix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 Thompson-Herah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'Yüzmenin Kralı' olarak bilinen Michael Phelps hangi ülkeyi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yüksek atlama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Mutaz Barşim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Holm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Javier Sotomayor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50 metre serbest stil, hangi spor dalının en kısa ve hızlı yarışıdır?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Sırıkla atlamada dünya rekoru sahibi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Armand Duplantis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Renaud Lavillenie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Walker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42.195 metrelik mesafe hangi branşı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10.000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maraton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en yavaş kabul edilen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oyunlarında atletizm yarışları genellikle nerede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salon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Usain Bolt'un 100 metreyi koştuğu dünya rekoru süresi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9.72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9.58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'kelebek' stili hangi yüzme tekniğine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kol ve ayak vuruşu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bayrak yarışları kaç sporcuyla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bir havuzun standart uzunluğu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Dekatlon kaç farklı atletizm branşını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disk atma yarışmalarında disk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ahşap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Metal ve 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kauçuk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'Dönüş' (turn) kuralı en çok hangi stilde önem kazanır?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adım atlama branşının teknik aşamaları sırasıyla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Sıçrama-Adım-Konma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Adım-Sıçrama-Konma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Adım-Koşu-Konma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Koşu-Konma-Sıçrama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'bireysel karışık' yarışlarında stiller hangi sırayla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Kurbağalama-Sırtüstü-Kelebek-Serbest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Serbest-Kelebek-Sırtüstü-Kurbağalama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Kelebek-Sırtüstü-Kurbağalama-Serbest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Sırtüstü-Kelebek-Kurbağalama-Serbest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yarışmalarında güllenin ağırlığı erkeklerde kaç kilogramdır?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7.26 kg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kg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engelli koşularda engellere dokunmak kural dışı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 engel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engel yasak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kesinlikle yasak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devirmemek şartıyla 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'çıkış' (start) sırasında sporcuların havuz kenarında durduğu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Start bloğu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'hat ihlali' terimi en çok hangi yarışlarda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Sprint (kısa mesafe)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'hatalı çıkış' durumunda sporcu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saniye ceza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Parkuru değiştirilir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Diskaliye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Cirit atma branşında ciridin saplanmaması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Geçersiz atış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'sualtı' mesafesi yarış kurallarına göre en fazla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 pistinin uzunluğu en az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'sırtüstü' stilde çıkış nereden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 bloğu üzerinden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Havuz kenarından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Havuz içinden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 üzerinden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'pentatlon' kaç branşı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