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ilerleyen sezonlarda ne tür bir değişime uğramıştır?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Dramatikleşmiştir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Kadro genişlemiştir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beyaz olmuştur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stüdyoda çekilmiştir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boyunca kaç sezon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değişimlerden biri, yan karakterlerin ana karakter olması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kez oldu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olmadı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yayın periyodu nasıldı?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Final bölümünde tüm kadro bir araya gelmiş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ana karakterler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yeni karakterler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Hüseyin'in sürekli 'çat kapı' geldiği Sütçüoğlu ailesinin evinde en sevdiği içecek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Nermin karakterinin eşi Hüseyin'e sık sık kullandığı hitap şekli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Hasibe karakterinin dizideki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uyuması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dedikodu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yemek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Tahsin Bey'in Sütçüoğlu Apartmanı'ndaki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Dükkan Sahibi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Apartman Yöneticisi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Emekli Memur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İffet karakteri dizide hangi mesleği icra 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hanımı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Sekreter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Volkan'ın arkadaşı olan ve sürekli 'yok artık' diyen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Sertaç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Tanrıverdi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Kubilay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Volkan karakteri diziden ne zaman ayrılmıştır?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Dizinin orta dönemlerinde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sezon sonu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ayrılmadı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Makbule'nin dizinin ilerleyen bölümlerinde evlendiği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Burhan Altıntop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Tanrıverdi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Şahika'nın dizideki en ünlü ve ikonik repliği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 falan oldum yani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ne münasebet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 bana nasıl yaparsın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Benim babam zengin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Burhan Altıntop'un Nişantaşı'ndaki dairesinde ne tür bir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Tekstil atölyesi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Reklam ajansı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Diyetisyenlik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Selin'in dizideki en yakın arkadaşı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Tanrıverdi'nin dizinin başındaki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Bahçıvan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Şoför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görevlisi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Fatoş karakteri dizide hangi sektörde çalışmaktadır?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Gaffur karakterinin giydiği meşhur çizgili pijama hangi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Mavi-Beyaz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Sarı-Siyah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Yeşil-Beyaz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Kırmızı-Beyaz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Dilber Hala karakterini canlandıran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Binnur 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 Demirer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Hümeyra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Sütçüoğlu ailesinin oturduğu semt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Nişantaşı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Kadıköy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Birsel'in dizide aynı zamanda canlandırdığı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Aslı Sütçüoğlu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Şahika Koçarslanlı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değişimlerden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 değişikliği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Karakterlerin evlenmesi/ayrılması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Müziklerin değişimi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değişikliği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Birsel'in yazarlık tarzında sıklıkla kullandığı anlatım biçimi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Absürt komedi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mizah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Durum komedisi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Politik hiciv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karakterlerin çoğu hangi meslek grubuna mensuptur?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yakalılar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Emekliler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 yakalılar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Burhan Altıntop karakteri hangi oyuncu tarafından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Levent Üzümcü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 Demirer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Engin Günaydın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mizahın temelini oluşturan çatışma alanı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köyü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ve bahçe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Ofis ve ev ortamı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ve kafe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Birsel'in dizideki 'Aslı' karakteri hangi dergide çalışmaktadır?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Magazin Dergisi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Avrupa Yakası Dergisi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Dergisi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 Dergisi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komedi anlayışı genellikle hangi toplumsal kesimi eleştirir?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Nişantaşı burjuvazisi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Kırsal kesim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işçileri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 gençlik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Burhan Altıntop'un sürekli tekrarladığı 'Tık tık' sesi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Düşünme 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Kapı çalma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karakter isimleri genellikle nasıl seçilmiştir?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kökenli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ve şehirli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Birsel'in dizideki yazarlık tarzı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dramatik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Güncel olaylara duyarlı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hayali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odaklı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'Sütçüoğlu' soyadı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kökeni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Köklü bir aile yapısını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zenginliği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Diziye sonradan dahil olan ve çok sevilen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Şahika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Gülse Birsel bu diziyi yazarken hangi türden beslenmiştir?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Sit-com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Dedektiflik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 dizi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sezonlar boyunca popülerliğini nasıl korumuştur?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güncel kalarak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 değiştirerek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yaparak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bölümleri tekrar ederek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süresi yıllar içinde nasıl değişmiştir?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Uzar hale gelmiştir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 aynı kalmıştır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Değişkenlik göstermiştir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finali nasıl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filmle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 bir final bölümüyle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Aniden bitmiştir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Dramatik bir veda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moda anlayışı sezonlar geçtikçe nasıl evrilmiştir?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değişmemiştir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eski moda olmuştur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modernleşmiştir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giymişlerdir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ilk bölümlerindeki ana odak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komşuluk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hayatı ve aile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