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bir maçta 100 sayı atarak rekor kıran efsanevi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Kareem Abdul-Jabbar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Wilt Chamberlain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Kobe Bryant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Jordan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Golden State Warriors formasıyla NBA'de 'tek sezonda en çok üçlük atan' oyuncu rekoru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Reggie Miller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Klay Thompson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Stephen Curry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Ray Allen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'Skyhook' (gökyüzü kancası) atışıyla özdeşleşen efsanevi pivot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Patrick Ewing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Kareem Abdul-Jabbar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Wilt Chamberlain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Shaquille O'Neal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normal sezonu 73 galibiyet ile bitirerek rekor kıran takım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2015-16 Golden State Warriors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1971-72 Los Angeles Lakers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1995-96 Chicago Bulls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1985-86 Boston Celtics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Hidayet Türkoğlu, 2000 yılında NBA draftında kaçıncı sıradan seçilmiştir?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Enes Kanter, 2011 NBA Draftı'nda hangi takım tarafından seçilmiştir?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Utah Jazz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 Knicks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Oklahoma City Thunder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Boston Celtics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Hidayet Türkoğlu, NBA'de 2007-2008 sezonunda 'En Çok Gelişme Gösteren Oyuncu' (MIP) ödülünü hangi takım formasıyla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Toronto Raptors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Orlando Magic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Antonio Spurs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Sacramento Kings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Enes Kanter, NBA kariyerine başlamadan önce hangi ülkede profesyonel basketbol oynamıştır?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Hidayet Türkoğlu, NBA kariyerinde toplam kaç sezon forma giymiştir?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Enes Kanter'in NBA'de bir maçta kırdığı 'bir çeyrekte en çok hücum ribaundu' rekoru hangi takıma karşı oynarken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Angeles Lakers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Detroit Pistons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Dallas Mavericks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Miami Heat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Hidayet Türkoğlu, hangi NBA takımının formasıyla 2009 yılında NBA Finalleri'ne yükselmiştir?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Sacramento Kings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Angeles Clippers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Orlando Magic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Phoenix Suns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en çok normal sezon MVP ödülü kazanan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Bill Russell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Magic Johnson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Kareem Abdul-Jabbar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LeBron James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Enes Kanter, NBA'de hangi numaralı formayı uzun süre giymesiyle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Hidayet Türkoğlu, aktif basketbolu bıraktıktan sonra hangi kurumda başkanlık görevine getirilmiştir?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Türkiye Basketbol Federasyonu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ve Spor Bakanlığı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FIBA Avrupa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 Komitesi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Enes Kanter, NBA'de oynadığı dönemde 'double-double' istatistikleriyle özellikle hangi alandaki başarısıyla öne çıkmıştır?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Üçlük yüzdesi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çalma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Ribaund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Hidayet Türkoğlu, NBA kariyerinin ilk yıllarında hangi takımın 'Kings' döneminde 'bench'ten gelerek önemli katkı sağlamıştır?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Orlando Magic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Sacramento Kings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Portland Trail Blazers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Antonio Spurs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Enes Kanter, NBA'de hangi takımda oynarken 'Freedom' soyadını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Boston Celtics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Oklahoma City Thunder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Portland Trail Blazers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 Knicks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FIBA Basketbol Dünya Kupası tarihinde en fazla şampiyonluk yaşayan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Sırbistan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Erkekler basketbolda Olimpiyat Oyunları'na ilk kez hangi yıl dahil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1936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2010 FIBA Dünya Şampiyonası'nda Türkiye Milli Takımı hangi madalyayı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Madalya kazanamadı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Gümüş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Basketbolun Olimpiyat tarihinde 'Dream Team' (Rüya Takım) olarak adlandırılan efsane kadro ilk kez hangi yıl sahne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1992 Barselona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 Sidney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1996 Atlanta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1988 Seul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FIBA Dünya Kupası'nı kazanan takıma verilen kupanın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Şampiyonluk Plaketi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O'Brien Kupası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FIBA Altın Kupa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Naismith Kupası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Chicago Bulls ile 90'larda iki kez 'three-peat' (üst üste 3 şampiyonluk) yapan Michael Jordan, kariyerini hangi takımda noktalamıştır?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Miami Heat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Washington Wizards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 Knicks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Angeles Lakers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ülke, 2023 FIBA Dünya Kupası'nda finalde Sırbistan'ı yenerek tarihinde ilk kez şampiyon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Letonya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Litvanya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üst üste en fazla altın madalya kazanan erkek basketbol takımı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Sovyetler Birliği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Yugoslavya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FIBA Dünya Kupası'nda bir maçta en çok sayı atan oyuncu rekoru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 Gasol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Kevin Durant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Hur Jae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Dirk Nowitzki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Basketbolun Olimpiyatlara dahil edilmesinde büyük emeği geçen basketbolun mucidi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G. Morgan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Jordan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James Naismith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Larry Bird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2004 Atina Olimpiyatları'nda ABD'yi yarı finalde eleyerek altın madalyaya uzanan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FIBA Dünya Kupası'nın 2027 yılındaki ev sahibi ülke hangisi olacaktır?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basketbol turnuvalarında maçlar kaç periyot üzerinden oynanır?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Jordan, NBA kariyerinin büyük bölümünü hangi takımda geçirmiştir?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Boston Celtics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Chicago Bulls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Lakers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Miami Heat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Jordan kariyeri boyunca toplam kaç NBA şampiyonluğu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Jordan'ın 1990'larda gerçekleştirdiği iki farklı 'three-peat' (üçleme) serisi kaçar yıl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NBA'in efsanevi logosunda silüeti kullanılan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Larry Bird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Shaquille O'Neal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Oscar Robertson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Jerry West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Jordan'ın efsaneleşen forma numarası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Boston Celtics formasıyla 11 NBA şampiyonluğu yaşayan ve lig tarihinin en çok yüzük kazanan oyuncusu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Havlicek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 Jones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Bill Russell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Parish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'Triple-Double' kralı olarak bilinen ve kariyer ortalaması ile bu alanda zirvede olan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Russell Westbrook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Magic Johnson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LeBron James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Nikola Jokic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2000'li yılların başında Los Angeles Lakers ile üst üste 3 şampiyonluk kazanan 'Shaq-Kobe' ikilisinin koçu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Phil Jackson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Gregg Popovich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Steve Kerr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Pat Riley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3 farklı takımda hem şampiyonluk hem de Finaller MVP'si ödülü kazanan tek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Kevin Durant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Kawhi Leonard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Curry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LeBron James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oyuncu NBA tarihinde tek bir maçta en çok blok yapma rekorunu elinde bulundurmaktadır?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Hakeem Olajuwon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Robinson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Dikembe Mutombo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Elmore Smith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