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renk genellikle bayraklarda barışı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Bayraklarda sıkça kullanılan yıldız neyi simgeleyebilir?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Eyaletleri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Başkentlerin yönetim merkezinde hangisi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Parlamento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Amerika'nın en büyük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Bayraklarda kullanılan üç renkli tasarıma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Monokrom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Trikolor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ülke sayısı yaklaşık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kıtada ülke sayısı daha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Kutbu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Antarktika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Ülkeleri birbirinden ayıran sınırlara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Hiroşima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Frankfurt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Valensiya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Montreal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Ottawa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Vancouver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Melbourne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Canberra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Brezilya'nın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Brasilia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Sao Paulo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Rio de Janeiro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Luksor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Yunanistan'ın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Kandiye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St. Petersburg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Mendoza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Buenos Aires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Cordoba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Rosario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İngiltere'nin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Birmingham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Kalküta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Delhi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Mumbai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Bangalore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Portekiz'in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Lizbon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Kore'nin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İncheon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Daegu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bayrağı dikdörtgen olmayan tek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ay ve yıldız sembolü bulunmayan tek İskandinav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Finlandiya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eski sürekli kullanılan bayrağına sahip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İskoçya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 ve hangi ülkenin bayrağı kare şeklindedir?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Monako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Marino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Andorra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kendi haritası bulunan tek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silah görseli bulunan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Mozambik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Bayrağındaki renkler 'pan-Afrika' renkleri olarak bilinmeyen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Senegal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Guangzhou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Hong Kong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Şanghay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güneş figürü olan ve 'Güneşin doğduğu ülke' olarak bilinen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 sınırlarını temsil eden resmi simgeye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en büyük bayrağa sahip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Bayrak bilimi ile ilgilenen uzmanlık alanının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Veksilloloji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kıtasında yer alan bir ülkenin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Avrupa ülkesidir?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