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İtalya'nın başkenti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Milano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Roma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Floransa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Venedik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renk genellikle bayraklarda barışı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Beyaz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Kırmızı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Bayraklarda sıkça kullanılan yıldız neyi simgeleyebilir?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Dağları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Eyaletleri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Çölleri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Okyanusları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Başkentlerin yönetim merkezinde hangisi bulunur?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Stadyum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Market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Parlamento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Güney Amerika'nın en büyük ülkesi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Brezilya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Arjantin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Bayraklarda kullanılan üç renkli tasarıma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Çizgili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Monokrom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Trikolor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 üzerindeki ülke sayısı yaklaşık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200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1000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kıtada ülke sayısı daha fazladır?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Afrika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Kuzey Kutbu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Okyanusya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Antarktika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Ülkeleri birbirinden ayıran sınırlara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Duvar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Bölge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Sınır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Fransa'nın başkenti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Marsilya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Paris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Japonya'nın başkenti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Hiroşima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Kyoto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Tokyo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Osaka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İspanya'nın başkenti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Barselona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Madrid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Valencia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Sevilla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İtalya'nın başkenti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Roma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Napoli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Milano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Venedik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Almanya'nın başkenti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Hamburg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Münih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Berlin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Frankfurt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İspanya'nın başkenti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Valensiya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Barselona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Madrid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Sevilla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Kanada'nın başkenti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Montreal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Ottawa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Toronto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Vancouver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Avustralya'nın başkenti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Melbourne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Sidney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Perth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Canberra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Brezilya'nın başkenti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Brasilia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Salvador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Sao Paulo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Rio de Janeiro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Mısır'ın başkenti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Giza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Kahire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Luksor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İskenderiye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Yunanistan'ın başkenti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Atina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Patras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Selanik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Kandiye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Rusya'nın başkenti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St. Petersburg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Kazan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Soçi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Moskova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Arjantin'in başkenti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Mendoza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Buenos Aires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Cordoba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Rosario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İngiltere'nin başkenti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Londra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Liverpool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Manchester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Birmingham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Hindistan'ın başkenti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Kalküta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Yeni Delhi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Mumbai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Bangalore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Portekiz'in başkenti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Braga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Faro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Porto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Lizbon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Güney Kore'nin başkenti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Busan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Seul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İncheon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Daegu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Dünyada bayrağı dikdörtgen olmayan tek ülke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İsviçre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Vatikan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Butan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Nepal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Bayrağında ay ve yıldız sembolü bulunmayan tek İskandinav ülkesi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İsveç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Finlandiya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Norveç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Danimarka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en eski sürekli kullanılan bayrağına sahip ülke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Japonya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Danimarka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Avusturya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İskoçya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İsviçre ve hangi ülkenin bayrağı kare şeklindedir?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Vatikan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Monako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 Marino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Andorra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Bayrağında kendi haritası bulunan tek ülke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Samoa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Malta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Fiji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Kıbrıs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Bayrağında silah görseli bulunan ülke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Mozambik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Nijerya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Bayrağındaki renkler 'pan-Afrika' renkleri olarak bilinmeyen ülke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Norveç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Senegal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Çin'in başkenti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Guangzhou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Hong Kong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Şanghay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Pekin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Bayrağında güneş figürü olan ve 'Güneşin doğduğu ülke' olarak bilinen yer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Moğolistan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Japonya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Kazakistan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Filipinler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Ülke sınırlarını temsil eden resmi simgeye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Mühür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Logo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Bayrak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Dünyadaki en büyük bayrağa sahip olan ülke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ABD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Rusya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Brezilya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Bayrak bilimi ile ilgilenen uzmanlık alanının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Veksilloloji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Biyoloji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Astronomi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Jeoloji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Afrika kıtasında yer alan bir ülkenin başkenti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Paris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Londra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Tokyo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Kahire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Hangisi bir Avrupa ülkesidir?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Almanya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Japonya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Brezilya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Mısır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