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Venedik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İspanya'nın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Barselona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Madrid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Valencia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Sevilla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İngiltere'nin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Liverpool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Manchester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Birmingham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Çin'in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Guangzhou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Hong Kong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Şanghay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Pekin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Ülke sınırlarını temsil eden resmi simgeye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Mühür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Bayrak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Dünyadaki en büyük bayrağa sahip olan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ABD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Bayrak bilimi ile ilgilenen uzmanlık alanının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Veksilloloji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Astronomi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Afrika kıtasında yer alan bir ülkenin başkenti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Tokyo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Kahire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bir Avrupa ülkesidir?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Mısır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renk genellikle bayraklarda barışı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Beyaz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Bayraklarda sıkça kullanılan yıldız neyi simgeleyebilir?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Eyaletleri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Başkentlerin yönetim merkezinde hangisi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Stadyum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Parlamento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Güney Amerika'nın en büyük ülkesi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Arjantin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Bayraklarda kullanılan üç renkli tasarıma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Monokrom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Trikolor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üzerindeki ülke sayısı yaklaşık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kıtada ülke sayısı daha fazladır?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Afrika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 Kutbu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Antarktika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Ülkeleri birbirinden ayıran sınırlara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Duvar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Sınır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bayrağının renkleri olan 'Al' ve 'Beyaz' sembolik olarak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Kan ve Barış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 ve Gökyüzü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ve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Zafer ve Adalet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Cumhuriyeti'nin başkenti Ankara hangi tarihte resmen başkent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Ağustos 1922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 Nisan 1920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 Ekim 1923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13 Ekim 1923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bayrağının kanunla belirlenmiş oranlarına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Ölçü Kuralı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Genişlik Boyu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Boyut Oranı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Oran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başkenti Ankara, Türkiye Büyük Millet Meclisi tarafından ne zaman başkent ilan edildi?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1923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döneminde kullanılan son bayrak ile bugünkü Türk bayrağı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Hilalin şekli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Yıldızın konumu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Kumaş kalitesi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 tonu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bayrak kanununa göre bayrak nasıl muhafaza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zaman dışarıda kalabilir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resmi günlerde asılır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Yırtık veya solgun olamaz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Üzerine yazı yazılabilir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Ankara başkent olmadan önce Türkiye'nin geçici başkenti neresiydi?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Sivas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Erzurum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bayrağındaki yıldızın ucu nereye bakar?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 tarafa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Hilalin açıklığına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 tarafa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Yukarıya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Bayrak Kanunu'na göre Türk bayrağı nerede yarıya indirilir?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durumunda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milli bayramda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 Kasım'da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Resmi tatillerde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bayrağının üretildiği kumaş standardı hangi kurum tarafından belirlenir?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Savunma Bakanlığı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İçişleri Bakanlığı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 Bakanlığı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Ankara'nın başkent olmasında en büyük etken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merkezi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Stratejik konumu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Denize yakınlığı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Turistik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bayrağına 'Şanlı Bayrak' denmesinin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Kurtuluş Savaşı zaferi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Dünyanın en büyük bayrağı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rengi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mirası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bayrak kullanımı hangi kanunla düzenlenmiştir?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Anayasa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İdari İşler Kanunu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2893 sayılı Bayrak Kanunu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Bayrağı Yönetmeliği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Fransa'nın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Marsilya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Japonya'nın başkenti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Hiroşima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Kyoto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Tokyo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Osaka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başkenti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Napoli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Venedik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Almanya'nın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Hamburg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Münih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Berlin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Frankfurt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İspanya'nın başkenti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Valensiya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Barselona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Madrid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Sevilla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Kanada'nın başkenti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Montreal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Ottawa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Toronto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Vancouver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Avustralya'nın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Melbourne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Sidney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Perth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Canberra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Brezilya'nın başkenti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Brasilia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Salvador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Sao Paulo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Rio de Janeiro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Mısır'ın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Kahire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Luksor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İskenderiye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Yunanistan'ın başkenti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Atina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Patras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Selanik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Kandiye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