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Vücudun esnekliğini artırmak için yapılan çalışmalara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Kuvvet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Dayanıklılık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Esnetme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Egzersiz sonrası vücudu dinlendirmek için yapılan hafif hareketlere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Yüklenme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Zıplama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Soğuma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Isınma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Vücudun duruş bozukluklarını düzeltmek için yapılan çalışmalara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Postür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Patlayıcı güç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Aerobik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Yüzme hangi ortamda yapılan bir spor branşıdır?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Atletizmde en kısa mesafe koşusu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10000 metre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400 metre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 metre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1500 metre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Voleybolda topun file üzerinden karşı tarafa geçirilmesiyle başlayan harekete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Smaç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Servis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popüler sporu olarak kabul edilen branş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Futbol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Kriket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Golf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Hentbol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Egzersize yeni başlayan birinin en çok dikkat etmesi gereken şey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koşmak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Isınma hareketleri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 kaldırmak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yaparken vücudun su ihtiyacını karşılamak için ne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içilmelidir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yemek yenmelidir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şey içilmemelidir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Kahve içilmelidir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Yeni başlayanlar için en uygun egzersiz türü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Yürüyüş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Ekstrem sporlar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Maraton koşusu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Profesyonel ağırlık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yaparken kıyafet seçimi nasıl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Resmi kıyafet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kalın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dar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Rahat ve esnek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Kalp ve akciğerlerin uzun süre verimli çalışabilme kapasitesine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Koordinasyon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Dayanıklılık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Antrenman programı oluştururken nasıl bir yol izlenmelidir?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Zordan basite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zor hareketler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Rastgele hareketler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Basitten zora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yaparken ağrı hissedilirse ne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Egzersiz durdurulmalıdır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Devam edilmelidir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koşulmalıdır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ağır kaldırılmalıdır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Egzersizlerin etkili olması için en önemli kural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Gösteriş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Kıyafet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Uyku, spor yapan bir kişi için neden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önemi yoktur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Kilo almak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 gelişimi ve dinlenme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Vakit geçirmek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öncesi ağır yemek yemek neden tavsiye edilmez?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çok enerji verir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Kasları geliştirir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Kilo aldırır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Mideyi yorar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Yeni başlayanlar için nabız kontrolü neden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uzun süre durmak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çok terlemek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Kalbi zorlamamak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koşmak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Düzenli spor yapmak hangi sistemi güçlendirir?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Boşaltım sistemi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Sinir sistemi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Sindirim sistemi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Bağışıklık sistemi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spor dalı esneklik için en idealdir?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Futbol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Halter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Yoga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Boks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Egzersiz yaparken nefes alışverişi nasıl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Düzenli ve kontrollü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 olmalıdır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Düzensiz olmalıdır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Nefes tutulmalıdır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yaparken motivasyonu artırmak için ne yapılabilir?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 dinlemek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Telefonla konuşmak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Televizyon izlemek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şey yapmamak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Egzersiz öncesi sakatlanmaları önlemek için yapılan hazırlık hareketlerine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Soğuma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Dinlenme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Isınma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Esneme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Egzersiz sonrası esneme hareketleri ne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Kasları sertleştirir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yorgunluk verir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Kasları rahatlatır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Kilo verdirir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Olimpiyat Oyunları'nın kurucusu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Muhammed Ali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Usain Bolt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Michael Phelps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Pierre de Coubertin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Dünyaca ünlü Brezilyalı futbol efsanesi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Ronaldo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Messi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Maradona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Basketbol denince akla gelen ilk isimlerden biri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Tiger Woods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Naim Süleymanoğlu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Michael Jordan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Roger Federer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Naim Süleymanoğlu hangi spor dalında dünya çapında başarıya ulaşmıştır?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Voleybol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Tenis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atletizm tarihinde 'en hızlı adam' olarak bilinen sporcu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Carl Lewis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 Farah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Jesse Owens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Usain Bolt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Boks dünyasında 'Kelebek gibi uçarım, arı gibi sokarım' sözü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Muhammed Ali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Mike Tyson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Floyd Mayweather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Joe Frazier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Tenis dünyasının en büyük turnuvalarından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Formula 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Super Bowl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NBA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Wimbledon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Yüzme branşında en çok olimpiyat madalyası kazanan sporcu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Michael Phelps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Caeleb Dressel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Mark Spitz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Ian Thorpe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Formula 1 tarihinin en başarılı pilotlarından biri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Michael Schumacher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Sebastian Vettel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Lewis Hamilton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Max Verstappen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Hangisi bir takım sporudur?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Okçuluk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Voleybol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Tenis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en başarılı kadın voleybol takımı başarılarıyla bilinen antrenörlerinden biri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Jose Mourinho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Giovanni Guidetti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Fatih Terim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Pep Guardiola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 halkalarının sayısı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Basketbol maçında bir takım sahada kaç kişiyle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Futbol oyununu yöneten kişiye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Gözlemci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Antrenör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Hangisi fiziksel uygunluk bileşenlerinden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Esneklik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Kuvvet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Dayanıklılık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Düzenli spor yapmanın temel faydası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faydası yoktur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sağlığını korumak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kas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kilo almak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