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esnekliğini artırmak için yapılan çalışmalara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Esnetme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vücudu dinlendirmek için yapılan hafif hareketlere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Soğuma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duruş bozukluklarını düzeltmek için yapılan çalışmalara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Postür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Patlayıcı 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hangi ortamda yapılan bir spor branşıdır?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en kısa mesafe koşusu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10000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1500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topun file üzerinden karşı tarafa geçirilmesiyle başlayan harekete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Servis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popüler sporu olarak kabul edilen branş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Futbol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Kriket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Hentbol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Egzersize yeni başlayan birinin en çok dikkat etmesi gereken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Isınma hareketleri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kaldırmak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vücudun su ihtiyacını karşılamak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içilmelidir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yemek yenmelidir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içilmemelidir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 içilmelidir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başlayanlar için en uygun egzersiz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Yürüyüş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Ekstrem sporlar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Maraton koşusu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Profesyonel ağırlık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kıyafet seçimi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kıyafet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kalın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dar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Rahat ve esnek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Kalp ve akciğerlerin uzun süre verimli çalışabilme kapasitesine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programı oluştururken nasıl bir yol izlenmelidir?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Zordan basite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zor hareketler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hareketler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Basitten zora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ağrı hissedilirse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Egzersiz durdurulmalıdır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Devam edilmelidir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koşulmalıdır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kaldırılmalıdır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Egzersizlerin etkili olması için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Gösteriş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Süreklilik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Uyku, spor yapan bir kişi için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önemi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 gelişimi ve dinlenme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Vakit geçirmek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öncesi ağır yemek yemek neden tavsiye edilmez?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enerji verir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geliştirir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aldırır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Mideyi yorar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başlayanlar için nabız kontrolü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uzun süre durmak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terlemek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Kalbi zorlamamak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spor yapmak hangi sistemi güçlendirir?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Boşaltım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Bağışıklık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spor dalı esneklik için en idealdir?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yaparken nefes alışverişi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ve kontrollü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olmalıdır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Düzensiz olmalıdır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tutulmalıdır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motivasyonu artırmak için ne yapılabilir?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Müzik dinlemek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yapmamak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sakatlanmaları önlemek için yapılan hazırlık hareketlerine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sonrası esneme hareketleri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sertleştirir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yorgunluk verir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Kasları rahatlatır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verdirir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Dünyaca ünlü Brezilyalı futbol efsanesi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Ronaldo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Maradona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denince akla gelen ilk isimlerden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Tiger Woods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Michael Jordan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Roger Federer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Naim Süleymanoğlu hangi spor dalında dünya çapında başarıya ulaşmıştır?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Voleybol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atletizm tarihinde 'en hızlı adam' olarak bilinen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 Farah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 dünyasında 'Kelebek gibi uçarım, arı gibi sokarım'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Muhammed 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 Tyson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Floyd Mayweather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 Frazier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 dünyasının en büyük turnuvalarından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Formula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 Bowl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Wimbledon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branşında en çok olimpiyat madalyası kazanan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Caeleb Dressel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Formula 1 tarihinin en başarılı pilotlarından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Michael Schumacher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Sebastian Vettel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Lewis Hamilton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Verstappen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takım sporudur?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Okçuluk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Voleybol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başarılı kadın voleybol takımı başarılarıyla bilinen antrenörlerinden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 Mourinho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Giovanni Guidetti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Terim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Pep Guardiola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halkalarının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maçında bir takım sahada kaç kişiyle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oyununu yöneten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fiziksel uygunluk bileşenlerinden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spor yapmanın temel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faydası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sağlığını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kas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kilo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