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 zamanların en ünlü boksörlerinden biri olan 'Kelebek gibi uçarım, arı gibi sokarım' sözüyle bilinen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 Tyson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Rocky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Lee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tarihinin en başarılı isimlerinden biri kabul edilen 'Majesteleri' lakaplı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Curry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dünyasında 'Kral' lakabıyla anılan Brezilyalı efsane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Maradona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Oyunları'nın kurucusu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'Cep Herkülü' lakaplı efsanevi haltercisi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Nurcan Taylan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Sağır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Halil Mutlu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dünyasında 'Toprak Kortun Kralı' olarak bilinen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Andy Murray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Rafael Nadal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Novak Djokovic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jimnastiğin öncülerinden kabul edilen ve olimpiyatlarda 10 tam puan alan ilk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Simone Biles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Nadia Comăneci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Gabby Douglas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Lou Retton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NBA'de en çok şampiyonluk kazanan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Golden State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Lakers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 Bulls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modern Olimpiyat Oyunları hangi yıl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1896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voleybolunun dünya çapındaki başarısıyla bilinen kadın milli takımımızın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Potanın Perileri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Voleybol Yıldızları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Filenin Sultanları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Bizim Kızlar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 tarihinin en çok şampiyonluk kazanan isimlerinden biri olan Alman pilot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Schumacher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Lewis Hamilton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Verstappen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Ayrton Senna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'Dünya Şampiyonu' unvanıyla tanınan efsane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Garry Kasparov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Bobby Fischer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Anatoly Karpov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Magnus Carlsen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esnekliğini artırmak için yapılan çalışmalara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Esnetme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ve akciğerlerin uzun süre verimli çalışabilme kapasitesine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sakatlanmaları önlemek için yapılan hazırlık hareketlerine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takım sporudur?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Voleybol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halkalarının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maçında bir takım sahada kaç kişiyle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oyununu yöneten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fiziksel uygunluk bileşenlerinden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spor yapmanın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sağlığını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kilo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vücudu dinlendirmek için yapılan hafif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Soğuma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duruş bozukluklarını düzeltmek için yapılan çalışmalara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Postür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Patlayıcı 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hangi ortamda yapılan bir spor branşıdır?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en kısa mesafe koşusu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1500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topun file üzerinden karşı tarafa geçirilmesiyle başlayan harekete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popüler sporu olarak kabul edilen branş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Kriket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Hentbol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Egzersize yeni başlayan birinin en çok dikkat etmesi gereken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Isınma hareketleri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kaldırmak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vücudun su ihtiyacını karşılamak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içilmelidir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yemek yenmelidir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içilmemelidir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 içilmelidir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başlayanlar için en uygun egzersiz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Yürüyüş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Ekstrem sporlar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Maraton koşusu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Profesyonel ağırlık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kıyafet seçimi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kıyafet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kalın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Rahat ve esnek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programı oluştururken nasıl bir yol izlenmelidir?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Zordan basite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zor hareketler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hareketler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Basitten zora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yaparken ağrı hissedilirse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Egzersiz durdurulmalıdır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Devam edilmelidir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koşulmalıdır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kaldırılmalıdır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Egzersizlerin etkili olması için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Gösteriş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Uyku, spor yapan bir kişi için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önemi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 gelişimi ve dinlenme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Vakit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öncesi ağır yemek yemek neden tavsiye edilmez?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enerji verir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geliştirir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aldırır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Mideyi yorar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başlayanlar için nabız kontrolü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süre durmak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terlemek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Kalbi zorlamamak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spor yapmak hangi sistemi güçlendirir?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Boşaltım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Bağışıklık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spor dalı esneklik için en idealdir?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yaparken nefes alışverişi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ve kontrollü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olmalıdır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 olmalıdır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tutulmalıdır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